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notesSlides/notesSlide1.xml" ContentType="application/vnd.openxmlformats-officedocument.presentationml.notesSlide+xml"/>
  <Override PartName="/ppt/slides/slide2.xml" ContentType="application/vnd.openxmlformats-officedocument.presentationml.slide+xml"/>
  <Override PartName="/ppt/notesSlides/notesSlide2.xml" ContentType="application/vnd.openxmlformats-officedocument.presentationml.notesSlide+xml"/>
  <Override PartName="/ppt/slides/slide3.xml" ContentType="application/vnd.openxmlformats-officedocument.presentationml.slide+xml"/>
  <Override PartName="/ppt/notesSlides/notesSlide3.xml" ContentType="application/vnd.openxmlformats-officedocument.presentationml.notesSlide+xml"/>
  <Override PartName="/ppt/slides/slide4.xml" ContentType="application/vnd.openxmlformats-officedocument.presentationml.slide+xml"/>
  <Override PartName="/ppt/notesSlides/notesSlide4.xml" ContentType="application/vnd.openxmlformats-officedocument.presentationml.notesSlide+xml"/>
  <Override PartName="/ppt/slides/slide5.xml" ContentType="application/vnd.openxmlformats-officedocument.presentationml.slide+xml"/>
  <Override PartName="/ppt/notesSlides/notesSlide5.xml" ContentType="application/vnd.openxmlformats-officedocument.presentationml.notesSlide+xml"/>
  <Override PartName="/ppt/slides/slide6.xml" ContentType="application/vnd.openxmlformats-officedocument.presentationml.slide+xml"/>
  <Override PartName="/ppt/notesSlides/notesSlide6.xml" ContentType="application/vnd.openxmlformats-officedocument.presentationml.notes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notesSlides/notesSlide8.xml" ContentType="application/vnd.openxmlformats-officedocument.presentationml.notesSlide+xml"/>
  <Override PartName="/ppt/slides/slide9.xml" ContentType="application/vnd.openxmlformats-officedocument.presentationml.slide+xml"/>
  <Override PartName="/ppt/notesSlides/notesSlide9.xml" ContentType="application/vnd.openxmlformats-officedocument.presentationml.notesSlide+xml"/>
  <Override PartName="/ppt/slides/slide10.xml" ContentType="application/vnd.openxmlformats-officedocument.presentationml.slide+xml"/>
  <Override PartName="/ppt/notesSlides/notesSlide10.xml" ContentType="application/vnd.openxmlformats-officedocument.presentationml.notes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2.xml" ContentType="application/vnd.openxmlformats-officedocument.presentationml.slide+xml"/>
  <Override PartName="/ppt/notesSlides/notesSlide12.xml" ContentType="application/vnd.openxmlformats-officedocument.presentationml.notesSlide+xml"/>
  <Override PartName="/ppt/slides/slide13.xml" ContentType="application/vnd.openxmlformats-officedocument.presentationml.slide+xml"/>
  <Override PartName="/ppt/notesSlides/notesSlide13.xml" ContentType="application/vnd.openxmlformats-officedocument.presentationml.notesSlide+xml"/>
  <Override PartName="/ppt/slides/slide14.xml" ContentType="application/vnd.openxmlformats-officedocument.presentationml.slide+xml"/>
  <Override PartName="/ppt/notesSlides/notesSlide14.xml" ContentType="application/vnd.openxmlformats-officedocument.presentationml.notesSlide+xml"/>
  <Override PartName="/ppt/slides/slide15.xml" ContentType="application/vnd.openxmlformats-officedocument.presentationml.slide+xml"/>
  <Override PartName="/ppt/notesSlides/notesSlide15.xml" ContentType="application/vnd.openxmlformats-officedocument.presentationml.notesSlide+xml"/>
  <Override PartName="/ppt/slides/slide16.xml" ContentType="application/vnd.openxmlformats-officedocument.presentationml.slide+xml"/>
  <Override PartName="/ppt/notesSlides/notesSlide16.xml" ContentType="application/vnd.openxmlformats-officedocument.presentationml.notes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autoCompressPictures="0" embedTrueTypeFonts="1" saveSubsetFonts="1" strictFirstAndLastChars="0">
  <p:sldMasterIdLst>
    <p:sldMasterId id="2147483648" r:id="rId1"/>
  </p:sldMasterIdLst>
  <p:notesMasterIdLst>
    <p:notesMasterId r:id="rId2"/>
  </p:notesMasterIdLst>
  <p:sldIdLst>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 id="273" r:id="rId18"/>
  </p:sldIdLst>
  <p:sldSz type="screen16x9" cy="6858000" cx="12192000"/>
  <p:notesSz cx="9144000" cy="6858000"/>
  <p:embeddedFontLst>
    <p:embeddedFont>
      <p:font typeface="Exo" charset="0"/>
      <p:regular r:id="rId19"/>
      <p:bold r:id="rId20"/>
      <p:italic r:id="rId21"/>
      <p:boldItalic r:id="rId22"/>
    </p:embeddedFont>
    <p:embeddedFont>
      <p:font typeface="Calibri" pitchFamily="34" charset="0"/>
      <p:regular r:id="rId23"/>
      <p:bold r:id="rId24"/>
      <p:italic r:id="rId25"/>
      <p:boldItalic r:id="rId26"/>
    </p:embeddedFont>
    <p:embeddedFont>
      <p:font typeface="SimSun" pitchFamily="2" charset="-122"/>
      <p:regular r:id="rId27"/>
    </p:embeddedFont>
    <p:embeddedFont>
      <p:font typeface="Century Gothic" pitchFamily="34" charset="0"/>
      <p:regular r:id="rId28"/>
      <p:bold r:id="rId29"/>
      <p:italic r:id="rId30"/>
      <p:boldItalic r:id="rId31"/>
    </p:embeddedFont>
    <p:embeddedFont>
      <p:font typeface="MS Mincho" pitchFamily="49" charset="-128"/>
      <p:regular r:id="rId32"/>
    </p:embeddedFont>
  </p:embeddedFontLst>
  <p:defaultTextStyle>
    <a:defPPr algn="l" lvl="0" marR="0" rtl="0">
      <a:lnSpc>
        <a:spcPct val="100000"/>
      </a:lnSpc>
      <a:spcBef>
        <a:spcPts val="0"/>
      </a:spcBef>
      <a:spcAft>
        <a:spcPts val="0"/>
      </a:spcAft>
    </a:defPPr>
    <a:lvl1pPr algn="l" lvl="0"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1pPr>
    <a:lvl2pPr algn="l" lvl="1"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2pPr>
    <a:lvl3pPr algn="l" lvl="2"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3pPr>
    <a:lvl4pPr algn="l" lvl="3"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4pPr>
    <a:lvl5pPr algn="l" lvl="4"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5pPr>
    <a:lvl6pPr algn="l" lvl="5"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6pPr>
    <a:lvl7pPr algn="l" lvl="6"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7pPr>
    <a:lvl8pPr algn="l" lvl="7"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8pPr>
    <a:lvl9pPr algn="l" lvl="8"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p:showPr>
    <p:present/>
    <p:sldAll/>
    <p:penClr>
      <a:prstClr val="red"/>
    </p:penClr>
  </p:showPr>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p="http://schemas.openxmlformats.org/presentationml/2006/main" xmlns:r="http://schemas.openxmlformats.org/officeDocument/2006/relationships" xmlns:a="http://schemas.openxmlformats.org/drawingml/2006/main">
  <p:normalViewPr>
    <p:restoredLeft sz="15620"/>
    <p:restoredTop sz="94660"/>
  </p:normalViewPr>
  <p:slideViewPr>
    <p:cSldViewPr>
      <p:cViewPr>
        <p:scale>
          <a:sx n="40" d="100"/>
          <a:sy n="40" d="100"/>
        </p:scale>
        <p:origin x="-108" y="-6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font" Target="fonts/font1.fntdata"/><Relationship Id="rId20" Type="http://schemas.openxmlformats.org/officeDocument/2006/relationships/font" Target="fonts/font2.fntdata"/><Relationship Id="rId21" Type="http://schemas.openxmlformats.org/officeDocument/2006/relationships/font" Target="fonts/font3.fntdata"/><Relationship Id="rId22" Type="http://schemas.openxmlformats.org/officeDocument/2006/relationships/font" Target="fonts/font4.fntdata"/><Relationship Id="rId23" Type="http://schemas.openxmlformats.org/officeDocument/2006/relationships/font" Target="fonts/font5.fntdata"/><Relationship Id="rId24" Type="http://schemas.openxmlformats.org/officeDocument/2006/relationships/font" Target="fonts/font6.fntdata"/><Relationship Id="rId25" Type="http://schemas.openxmlformats.org/officeDocument/2006/relationships/font" Target="fonts/font7.fntdata"/><Relationship Id="rId26" Type="http://schemas.openxmlformats.org/officeDocument/2006/relationships/font" Target="fonts/font8.fntdata"/><Relationship Id="rId27" Type="http://schemas.openxmlformats.org/officeDocument/2006/relationships/font" Target="fonts/font9.fntdata"/><Relationship Id="rId28" Type="http://schemas.openxmlformats.org/officeDocument/2006/relationships/font" Target="fonts/font10.fntdata"/><Relationship Id="rId29" Type="http://schemas.openxmlformats.org/officeDocument/2006/relationships/font" Target="fonts/font11.fntdata"/><Relationship Id="rId30" Type="http://schemas.openxmlformats.org/officeDocument/2006/relationships/font" Target="fonts/font12.fntdata"/><Relationship Id="rId31" Type="http://schemas.openxmlformats.org/officeDocument/2006/relationships/font" Target="fonts/font13.fntdata"/><Relationship Id="rId32" Type="http://schemas.openxmlformats.org/officeDocument/2006/relationships/font" Target="fonts/font14.fntdata"/><Relationship Id="rId33" Type="http://schemas.openxmlformats.org/officeDocument/2006/relationships/tableStyles" Target="tableStyles.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p:bgPr>
    </p:bg>
    <p:spTree>
      <p:nvGrpSpPr>
        <p:cNvPr id="73" name="Shape 2"/>
        <p:cNvGrpSpPr/>
        <p:nvPr/>
      </p:nvGrpSpPr>
      <p:grpSpPr>
        <a:xfrm>
          <a:off x="0" y="0"/>
          <a:ext cx="0" cy="0"/>
          <a:chOff x="0" y="0"/>
          <a:chExt cx="0" cy="0"/>
        </a:xfrm>
      </p:grpSpPr>
      <p:sp>
        <p:nvSpPr>
          <p:cNvPr id="1048659" name="Google Shape;3;n"/>
          <p:cNvSpPr txBox="1">
            <a:spLocks noGrp="1"/>
          </p:cNvSpPr>
          <p:nvPr>
            <p:ph type="hdr" idx="2"/>
          </p:nvPr>
        </p:nvSpPr>
        <p:spPr>
          <a:xfrm>
            <a:off x="0" y="0"/>
            <a:ext cx="3962400" cy="344091"/>
          </a:xfrm>
          <a:prstGeom prst="rect"/>
          <a:noFill/>
          <a:ln>
            <a:noFill/>
          </a:ln>
        </p:spPr>
        <p:txBody>
          <a:bodyPr anchor="t" anchorCtr="0" bIns="45700" lIns="91425" rIns="91425" spcFirstLastPara="1" tIns="45700" wrap="square">
            <a:noAutofit/>
          </a:bodyPr>
          <a:lstStyle>
            <a:lvl1pPr algn="l" lvl="0" marR="0" rtl="0">
              <a:lnSpc>
                <a:spcPct val="100000"/>
              </a:lnSpc>
              <a:spcBef>
                <a:spcPts val="0"/>
              </a:spcBef>
              <a:spcAft>
                <a:spcPts val="0"/>
              </a:spcAft>
              <a:buClr>
                <a:srgbClr val="000000"/>
              </a:buClr>
              <a:buSzPts val="1400"/>
              <a:buFont typeface="Arial"/>
              <a:buNone/>
              <a:defRPr b="0" cap="none" sz="1200" i="0" strike="noStrike" u="none">
                <a:solidFill>
                  <a:schemeClr val="dk1"/>
                </a:solidFill>
                <a:latin typeface="Calibri"/>
                <a:ea typeface="Calibri"/>
                <a:cs typeface="Calibri"/>
                <a:sym typeface="Calibri"/>
              </a:defRPr>
            </a:lvl1pPr>
            <a:lvl2pPr algn="l" lvl="1"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2pPr>
            <a:lvl3pPr algn="l" lvl="2"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3pPr>
            <a:lvl4pPr algn="l" lvl="3"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4pPr>
            <a:lvl5pPr algn="l" lvl="4"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5pPr>
            <a:lvl6pPr algn="l" lvl="5"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6pPr>
            <a:lvl7pPr algn="l" lvl="6"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7pPr>
            <a:lvl8pPr algn="l" lvl="7"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8pPr>
            <a:lvl9pPr algn="l" lvl="8"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9pPr>
          </a:lstStyle>
          <a:p/>
        </p:txBody>
      </p:sp>
      <p:sp>
        <p:nvSpPr>
          <p:cNvPr id="1048660" name="Google Shape;4;n"/>
          <p:cNvSpPr txBox="1">
            <a:spLocks noGrp="1"/>
          </p:cNvSpPr>
          <p:nvPr>
            <p:ph type="dt" idx="10"/>
          </p:nvPr>
        </p:nvSpPr>
        <p:spPr>
          <a:xfrm>
            <a:off x="5179484" y="0"/>
            <a:ext cx="3962400" cy="344091"/>
          </a:xfrm>
          <a:prstGeom prst="rect"/>
          <a:noFill/>
          <a:ln>
            <a:noFill/>
          </a:ln>
        </p:spPr>
        <p:txBody>
          <a:bodyPr anchor="t" anchorCtr="0" bIns="45700" lIns="91425" rIns="91425" spcFirstLastPara="1" tIns="45700" wrap="square">
            <a:noAutofit/>
          </a:bodyPr>
          <a:lstStyle>
            <a:lvl1pPr algn="r" lvl="0" marR="0" rtl="0">
              <a:lnSpc>
                <a:spcPct val="100000"/>
              </a:lnSpc>
              <a:spcBef>
                <a:spcPts val="0"/>
              </a:spcBef>
              <a:spcAft>
                <a:spcPts val="0"/>
              </a:spcAft>
              <a:buClr>
                <a:srgbClr val="000000"/>
              </a:buClr>
              <a:buSzPts val="1400"/>
              <a:buFont typeface="Arial"/>
              <a:buNone/>
              <a:defRPr b="0" cap="none" sz="1200" i="0" strike="noStrike" u="none">
                <a:solidFill>
                  <a:schemeClr val="dk1"/>
                </a:solidFill>
                <a:latin typeface="Calibri"/>
                <a:ea typeface="Calibri"/>
                <a:cs typeface="Calibri"/>
                <a:sym typeface="Calibri"/>
              </a:defRPr>
            </a:lvl1pPr>
            <a:lvl2pPr algn="l" lvl="1"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2pPr>
            <a:lvl3pPr algn="l" lvl="2"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3pPr>
            <a:lvl4pPr algn="l" lvl="3"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4pPr>
            <a:lvl5pPr algn="l" lvl="4"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5pPr>
            <a:lvl6pPr algn="l" lvl="5"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6pPr>
            <a:lvl7pPr algn="l" lvl="6"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7pPr>
            <a:lvl8pPr algn="l" lvl="7"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8pPr>
            <a:lvl9pPr algn="l" lvl="8"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9pPr>
          </a:lstStyle>
          <a:p/>
        </p:txBody>
      </p:sp>
      <p:sp>
        <p:nvSpPr>
          <p:cNvPr id="1048661" name="Google Shape;5;n"/>
          <p:cNvSpPr>
            <a:spLocks noChangeAspect="1" noRot="1" noGrp="1"/>
          </p:cNvSpPr>
          <p:nvPr>
            <p:ph type="sldImg" idx="3"/>
          </p:nvPr>
        </p:nvSpPr>
        <p:spPr>
          <a:xfrm>
            <a:off x="2514600" y="857250"/>
            <a:ext cx="4114800" cy="2314575"/>
          </a:xfrm>
          <a:custGeom>
            <a:avLst/>
            <a:ah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8662" name="Google Shape;6;n"/>
          <p:cNvSpPr txBox="1">
            <a:spLocks noGrp="1"/>
          </p:cNvSpPr>
          <p:nvPr>
            <p:ph type="body" idx="1"/>
          </p:nvPr>
        </p:nvSpPr>
        <p:spPr>
          <a:xfrm>
            <a:off x="914400" y="3300412"/>
            <a:ext cx="7315200" cy="2700338"/>
          </a:xfrm>
          <a:prstGeom prst="rect"/>
          <a:noFill/>
          <a:ln>
            <a:noFill/>
          </a:ln>
        </p:spPr>
        <p:txBody>
          <a:bodyPr anchor="t" anchorCtr="0" bIns="45700" lIns="91425" rIns="91425" spcFirstLastPara="1" tIns="45700" wrap="square">
            <a:noAutofit/>
          </a:bodyPr>
          <a:lstStyle>
            <a:lvl1pPr algn="l" indent="-228600" lvl="0" marL="457200" marR="0" rtl="0">
              <a:lnSpc>
                <a:spcPct val="100000"/>
              </a:lnSpc>
              <a:spcBef>
                <a:spcPts val="0"/>
              </a:spcBef>
              <a:spcAft>
                <a:spcPts val="0"/>
              </a:spcAft>
              <a:buClr>
                <a:srgbClr val="000000"/>
              </a:buClr>
              <a:buSzPts val="1400"/>
              <a:buFont typeface="Arial"/>
              <a:buNone/>
              <a:defRPr b="0" cap="none" sz="1200" i="0" strike="noStrike" u="none">
                <a:solidFill>
                  <a:schemeClr val="dk1"/>
                </a:solidFill>
                <a:latin typeface="Calibri"/>
                <a:ea typeface="Calibri"/>
                <a:cs typeface="Calibri"/>
                <a:sym typeface="Calibri"/>
              </a:defRPr>
            </a:lvl1pPr>
            <a:lvl2pPr algn="l" indent="-228600" lvl="1" marL="914400" marR="0" rtl="0">
              <a:lnSpc>
                <a:spcPct val="100000"/>
              </a:lnSpc>
              <a:spcBef>
                <a:spcPts val="0"/>
              </a:spcBef>
              <a:spcAft>
                <a:spcPts val="0"/>
              </a:spcAft>
              <a:buClr>
                <a:srgbClr val="000000"/>
              </a:buClr>
              <a:buSzPts val="1400"/>
              <a:buFont typeface="Arial"/>
              <a:buNone/>
              <a:defRPr b="0" cap="none" sz="1200" i="0" strike="noStrike" u="none">
                <a:solidFill>
                  <a:schemeClr val="dk1"/>
                </a:solidFill>
                <a:latin typeface="Calibri"/>
                <a:ea typeface="Calibri"/>
                <a:cs typeface="Calibri"/>
                <a:sym typeface="Calibri"/>
              </a:defRPr>
            </a:lvl2pPr>
            <a:lvl3pPr algn="l" indent="-228600" lvl="2" marL="1371600" marR="0" rtl="0">
              <a:lnSpc>
                <a:spcPct val="100000"/>
              </a:lnSpc>
              <a:spcBef>
                <a:spcPts val="0"/>
              </a:spcBef>
              <a:spcAft>
                <a:spcPts val="0"/>
              </a:spcAft>
              <a:buClr>
                <a:srgbClr val="000000"/>
              </a:buClr>
              <a:buSzPts val="1400"/>
              <a:buFont typeface="Arial"/>
              <a:buNone/>
              <a:defRPr b="0" cap="none" sz="1200" i="0" strike="noStrike" u="none">
                <a:solidFill>
                  <a:schemeClr val="dk1"/>
                </a:solidFill>
                <a:latin typeface="Calibri"/>
                <a:ea typeface="Calibri"/>
                <a:cs typeface="Calibri"/>
                <a:sym typeface="Calibri"/>
              </a:defRPr>
            </a:lvl3pPr>
            <a:lvl4pPr algn="l" indent="-228600" lvl="3" marL="1828800" marR="0" rtl="0">
              <a:lnSpc>
                <a:spcPct val="100000"/>
              </a:lnSpc>
              <a:spcBef>
                <a:spcPts val="0"/>
              </a:spcBef>
              <a:spcAft>
                <a:spcPts val="0"/>
              </a:spcAft>
              <a:buClr>
                <a:srgbClr val="000000"/>
              </a:buClr>
              <a:buSzPts val="1400"/>
              <a:buFont typeface="Arial"/>
              <a:buNone/>
              <a:defRPr b="0" cap="none" sz="1200" i="0" strike="noStrike" u="none">
                <a:solidFill>
                  <a:schemeClr val="dk1"/>
                </a:solidFill>
                <a:latin typeface="Calibri"/>
                <a:ea typeface="Calibri"/>
                <a:cs typeface="Calibri"/>
                <a:sym typeface="Calibri"/>
              </a:defRPr>
            </a:lvl4pPr>
            <a:lvl5pPr algn="l" indent="-228600" lvl="4" marL="2286000" marR="0" rtl="0">
              <a:lnSpc>
                <a:spcPct val="100000"/>
              </a:lnSpc>
              <a:spcBef>
                <a:spcPts val="0"/>
              </a:spcBef>
              <a:spcAft>
                <a:spcPts val="0"/>
              </a:spcAft>
              <a:buClr>
                <a:srgbClr val="000000"/>
              </a:buClr>
              <a:buSzPts val="1400"/>
              <a:buFont typeface="Arial"/>
              <a:buNone/>
              <a:defRPr b="0" cap="none" sz="1200" i="0" strike="noStrike" u="none">
                <a:solidFill>
                  <a:schemeClr val="dk1"/>
                </a:solidFill>
                <a:latin typeface="Calibri"/>
                <a:ea typeface="Calibri"/>
                <a:cs typeface="Calibri"/>
                <a:sym typeface="Calibri"/>
              </a:defRPr>
            </a:lvl5pPr>
            <a:lvl6pPr algn="l" indent="-228600" lvl="5" marL="2743200" marR="0" rtl="0">
              <a:lnSpc>
                <a:spcPct val="100000"/>
              </a:lnSpc>
              <a:spcBef>
                <a:spcPts val="0"/>
              </a:spcBef>
              <a:spcAft>
                <a:spcPts val="0"/>
              </a:spcAft>
              <a:buClr>
                <a:srgbClr val="000000"/>
              </a:buClr>
              <a:buSzPts val="1400"/>
              <a:buFont typeface="Arial"/>
              <a:buNone/>
              <a:defRPr b="0" cap="none" sz="1200" i="0" strike="noStrike" u="none">
                <a:solidFill>
                  <a:schemeClr val="dk1"/>
                </a:solidFill>
                <a:latin typeface="Calibri"/>
                <a:ea typeface="Calibri"/>
                <a:cs typeface="Calibri"/>
                <a:sym typeface="Calibri"/>
              </a:defRPr>
            </a:lvl6pPr>
            <a:lvl7pPr algn="l" indent="-228600" lvl="6" marL="3200400" marR="0" rtl="0">
              <a:lnSpc>
                <a:spcPct val="100000"/>
              </a:lnSpc>
              <a:spcBef>
                <a:spcPts val="0"/>
              </a:spcBef>
              <a:spcAft>
                <a:spcPts val="0"/>
              </a:spcAft>
              <a:buClr>
                <a:srgbClr val="000000"/>
              </a:buClr>
              <a:buSzPts val="1400"/>
              <a:buFont typeface="Arial"/>
              <a:buNone/>
              <a:defRPr b="0" cap="none" sz="1200" i="0" strike="noStrike" u="none">
                <a:solidFill>
                  <a:schemeClr val="dk1"/>
                </a:solidFill>
                <a:latin typeface="Calibri"/>
                <a:ea typeface="Calibri"/>
                <a:cs typeface="Calibri"/>
                <a:sym typeface="Calibri"/>
              </a:defRPr>
            </a:lvl7pPr>
            <a:lvl8pPr algn="l" indent="-228600" lvl="7" marL="3657600" marR="0" rtl="0">
              <a:lnSpc>
                <a:spcPct val="100000"/>
              </a:lnSpc>
              <a:spcBef>
                <a:spcPts val="0"/>
              </a:spcBef>
              <a:spcAft>
                <a:spcPts val="0"/>
              </a:spcAft>
              <a:buClr>
                <a:srgbClr val="000000"/>
              </a:buClr>
              <a:buSzPts val="1400"/>
              <a:buFont typeface="Arial"/>
              <a:buNone/>
              <a:defRPr b="0" cap="none" sz="1200" i="0" strike="noStrike" u="none">
                <a:solidFill>
                  <a:schemeClr val="dk1"/>
                </a:solidFill>
                <a:latin typeface="Calibri"/>
                <a:ea typeface="Calibri"/>
                <a:cs typeface="Calibri"/>
                <a:sym typeface="Calibri"/>
              </a:defRPr>
            </a:lvl8pPr>
            <a:lvl9pPr algn="l" indent="-228600" lvl="8" marL="4114800" marR="0" rtl="0">
              <a:lnSpc>
                <a:spcPct val="100000"/>
              </a:lnSpc>
              <a:spcBef>
                <a:spcPts val="0"/>
              </a:spcBef>
              <a:spcAft>
                <a:spcPts val="0"/>
              </a:spcAft>
              <a:buClr>
                <a:srgbClr val="000000"/>
              </a:buClr>
              <a:buSzPts val="1400"/>
              <a:buFont typeface="Arial"/>
              <a:buNone/>
              <a:defRPr b="0" cap="none" sz="1200" i="0" strike="noStrike" u="none">
                <a:solidFill>
                  <a:schemeClr val="dk1"/>
                </a:solidFill>
                <a:latin typeface="Calibri"/>
                <a:ea typeface="Calibri"/>
                <a:cs typeface="Calibri"/>
                <a:sym typeface="Calibri"/>
              </a:defRPr>
            </a:lvl9pPr>
          </a:lstStyle>
          <a:p/>
        </p:txBody>
      </p:sp>
      <p:sp>
        <p:nvSpPr>
          <p:cNvPr id="1048663" name="Google Shape;7;n"/>
          <p:cNvSpPr txBox="1">
            <a:spLocks noGrp="1"/>
          </p:cNvSpPr>
          <p:nvPr>
            <p:ph type="ftr" idx="11"/>
          </p:nvPr>
        </p:nvSpPr>
        <p:spPr>
          <a:xfrm>
            <a:off x="0" y="6513910"/>
            <a:ext cx="3962400" cy="344090"/>
          </a:xfrm>
          <a:prstGeom prst="rect"/>
          <a:noFill/>
          <a:ln>
            <a:noFill/>
          </a:ln>
        </p:spPr>
        <p:txBody>
          <a:bodyPr anchor="b" anchorCtr="0" bIns="45700" lIns="91425" rIns="91425" spcFirstLastPara="1" tIns="45700" wrap="square">
            <a:noAutofit/>
          </a:bodyPr>
          <a:lstStyle>
            <a:lvl1pPr algn="l" lvl="0" marR="0" rtl="0">
              <a:lnSpc>
                <a:spcPct val="100000"/>
              </a:lnSpc>
              <a:spcBef>
                <a:spcPts val="0"/>
              </a:spcBef>
              <a:spcAft>
                <a:spcPts val="0"/>
              </a:spcAft>
              <a:buClr>
                <a:srgbClr val="000000"/>
              </a:buClr>
              <a:buSzPts val="1400"/>
              <a:buFont typeface="Arial"/>
              <a:buNone/>
              <a:defRPr b="0" cap="none" sz="1200" i="0" strike="noStrike" u="none">
                <a:solidFill>
                  <a:schemeClr val="dk1"/>
                </a:solidFill>
                <a:latin typeface="Calibri"/>
                <a:ea typeface="Calibri"/>
                <a:cs typeface="Calibri"/>
                <a:sym typeface="Calibri"/>
              </a:defRPr>
            </a:lvl1pPr>
            <a:lvl2pPr algn="l" lvl="1"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2pPr>
            <a:lvl3pPr algn="l" lvl="2"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3pPr>
            <a:lvl4pPr algn="l" lvl="3"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4pPr>
            <a:lvl5pPr algn="l" lvl="4"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5pPr>
            <a:lvl6pPr algn="l" lvl="5"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6pPr>
            <a:lvl7pPr algn="l" lvl="6"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7pPr>
            <a:lvl8pPr algn="l" lvl="7"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8pPr>
            <a:lvl9pPr algn="l" lvl="8"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9pPr>
          </a:lstStyle>
          <a:p/>
        </p:txBody>
      </p:sp>
      <p:sp>
        <p:nvSpPr>
          <p:cNvPr id="1048664" name="Google Shape;8;n"/>
          <p:cNvSpPr txBox="1">
            <a:spLocks noGrp="1"/>
          </p:cNvSpPr>
          <p:nvPr>
            <p:ph type="sldNum" idx="12"/>
          </p:nvPr>
        </p:nvSpPr>
        <p:spPr>
          <a:xfrm>
            <a:off x="5179484" y="6513910"/>
            <a:ext cx="3962400" cy="344090"/>
          </a:xfrm>
          <a:prstGeom prst="rect"/>
          <a:noFill/>
          <a:ln>
            <a:noFill/>
          </a:ln>
        </p:spPr>
        <p:txBody>
          <a:bodyPr anchor="b" anchorCtr="0" bIns="45700" lIns="91425" rIns="91425" spcFirstLastPara="1" tIns="45700" wrap="square">
            <a:noAutofit/>
          </a:bodyPr>
          <a:p>
            <a:pPr algn="r" indent="0" lvl="0" marL="0" marR="0" rtl="0">
              <a:lnSpc>
                <a:spcPct val="100000"/>
              </a:lnSpc>
              <a:spcBef>
                <a:spcPts val="0"/>
              </a:spcBef>
              <a:spcAft>
                <a:spcPts val="0"/>
              </a:spcAft>
              <a:buClr>
                <a:srgbClr val="000000"/>
              </a:buClr>
              <a:buSzPts val="1200"/>
              <a:buFont typeface="Arial"/>
              <a:buNone/>
            </a:pPr>
            <a:fld id="{00000000-1234-1234-1234-123412341234}" type="slidenum">
              <a:rPr b="0" cap="none" sz="1200" i="0" lang="en-US" strike="noStrike" u="none">
                <a:solidFill>
                  <a:schemeClr val="dk1"/>
                </a:solidFill>
                <a:latin typeface="Calibri"/>
                <a:ea typeface="Calibri"/>
                <a:cs typeface="Calibri"/>
                <a:sym typeface="Calibri"/>
              </a:rPr>
              <a:t>‹#›</a:t>
            </a:fld>
            <a:endParaRPr b="0" cap="none" sz="1200" i="0" strike="noStrike" u="non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hlink="hlink" folHlink="folHlink"/>
  <p:notesStyle>
    <a:defPPr algn="l" lvl="0" marR="0" rtl="0">
      <a:lnSpc>
        <a:spcPct val="100000"/>
      </a:lnSpc>
      <a:spcBef>
        <a:spcPts val="0"/>
      </a:spcBef>
      <a:spcAft>
        <a:spcPts val="0"/>
      </a:spcAft>
    </a:defPPr>
    <a:lvl1pPr algn="l" lvl="0"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1pPr>
    <a:lvl2pPr algn="l" lvl="1"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2pPr>
    <a:lvl3pPr algn="l" lvl="2"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3pPr>
    <a:lvl4pPr algn="l" lvl="3"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4pPr>
    <a:lvl5pPr algn="l" lvl="4"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5pPr>
    <a:lvl6pPr algn="l" lvl="5"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6pPr>
    <a:lvl7pPr algn="l" lvl="6"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7pPr>
    <a:lvl8pPr algn="l" lvl="7"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8pPr>
    <a:lvl9pPr algn="l" lvl="8"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PhAnim="0" showMasterSp="0">
  <p:cSld>
    <p:spTree>
      <p:nvGrpSpPr>
        <p:cNvPr id="44" name="Shape 36"/>
        <p:cNvGrpSpPr/>
        <p:nvPr/>
      </p:nvGrpSpPr>
      <p:grpSpPr>
        <a:xfrm>
          <a:off x="0" y="0"/>
          <a:ext cx="0" cy="0"/>
          <a:chOff x="0" y="0"/>
          <a:chExt cx="0" cy="0"/>
        </a:xfrm>
      </p:grpSpPr>
      <p:sp>
        <p:nvSpPr>
          <p:cNvPr id="1048620" name="Google Shape;37;p1:notes"/>
          <p:cNvSpPr txBox="1">
            <a:spLocks noGrp="1"/>
          </p:cNvSpPr>
          <p:nvPr>
            <p:ph type="body" idx="1"/>
          </p:nvPr>
        </p:nvSpPr>
        <p:spPr>
          <a:xfrm>
            <a:off x="914400" y="3300412"/>
            <a:ext cx="7315200" cy="2700338"/>
          </a:xfrm>
          <a:prstGeom prst="rect"/>
          <a:noFill/>
          <a:ln>
            <a:noFill/>
          </a:ln>
        </p:spPr>
        <p:txBody>
          <a:bodyPr anchor="t" anchorCtr="0" bIns="45700" lIns="91425" rIns="91425" spcFirstLastPara="1" tIns="45700" wrap="square">
            <a:noAutofit/>
          </a:bodyPr>
          <a:p>
            <a:pPr algn="l" indent="0" lvl="0" marL="0" rtl="0">
              <a:lnSpc>
                <a:spcPct val="100000"/>
              </a:lnSpc>
              <a:spcBef>
                <a:spcPts val="0"/>
              </a:spcBef>
              <a:spcAft>
                <a:spcPts val="0"/>
              </a:spcAft>
              <a:buSzPts val="1400"/>
              <a:buNone/>
            </a:pPr>
          </a:p>
        </p:txBody>
      </p:sp>
      <p:sp>
        <p:nvSpPr>
          <p:cNvPr id="1048621" name="Google Shape;38;p1:notes"/>
          <p:cNvSpPr>
            <a:spLocks noChangeAspect="1" noRot="1" noGrp="1"/>
          </p:cNvSpPr>
          <p:nvPr>
            <p:ph type="sldImg" idx="2"/>
          </p:nvPr>
        </p:nvSpPr>
        <p:spPr>
          <a:xfrm>
            <a:off x="2514600" y="857250"/>
            <a:ext cx="4114800" cy="2314575"/>
          </a:xfrm>
          <a:custGeom>
            <a:avLst/>
            <a:ah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PhAnim="0" showMasterSp="0">
  <p:cSld>
    <p:spTree>
      <p:nvGrpSpPr>
        <p:cNvPr id="53" name="Shape 66"/>
        <p:cNvGrpSpPr/>
        <p:nvPr/>
      </p:nvGrpSpPr>
      <p:grpSpPr>
        <a:xfrm>
          <a:off x="0" y="0"/>
          <a:ext cx="0" cy="0"/>
          <a:chOff x="0" y="0"/>
          <a:chExt cx="0" cy="0"/>
        </a:xfrm>
      </p:grpSpPr>
      <p:sp>
        <p:nvSpPr>
          <p:cNvPr id="1048634" name="Google Shape;67;g104f7abbb21_0_70:notes"/>
          <p:cNvSpPr txBox="1">
            <a:spLocks noGrp="1"/>
          </p:cNvSpPr>
          <p:nvPr>
            <p:ph type="body" idx="1"/>
          </p:nvPr>
        </p:nvSpPr>
        <p:spPr>
          <a:xfrm>
            <a:off x="914400" y="3300412"/>
            <a:ext cx="7315200" cy="2700338"/>
          </a:xfrm>
          <a:prstGeom prst="rect"/>
        </p:spPr>
        <p:txBody>
          <a:bodyPr anchor="t" anchorCtr="0" bIns="45700" lIns="91425" rIns="91425" spcFirstLastPara="1" tIns="45700" wrap="square">
            <a:noAutofit/>
          </a:bodyPr>
          <a:p>
            <a:pPr algn="l" indent="0" lvl="0" marL="0" rtl="0">
              <a:spcBef>
                <a:spcPts val="0"/>
              </a:spcBef>
              <a:spcAft>
                <a:spcPts val="0"/>
              </a:spcAft>
              <a:buNone/>
            </a:pPr>
          </a:p>
        </p:txBody>
      </p:sp>
      <p:sp>
        <p:nvSpPr>
          <p:cNvPr id="1048635" name="Google Shape;68;g104f7abbb21_0_70:notes"/>
          <p:cNvSpPr>
            <a:spLocks noChangeAspect="1" noRot="1" noGrp="1"/>
          </p:cNvSpPr>
          <p:nvPr>
            <p:ph type="sldImg" idx="2"/>
          </p:nvPr>
        </p:nvSpPr>
        <p:spPr>
          <a:xfrm>
            <a:off x="2514600" y="857250"/>
            <a:ext cx="4114800" cy="2314575"/>
          </a:xfrm>
          <a:custGeom>
            <a:avLst/>
            <a:ah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PhAnim="0" showMasterSp="0">
  <p:cSld>
    <p:spTree>
      <p:nvGrpSpPr>
        <p:cNvPr id="56" name="Shape 66"/>
        <p:cNvGrpSpPr/>
        <p:nvPr/>
      </p:nvGrpSpPr>
      <p:grpSpPr>
        <a:xfrm>
          <a:off x="0" y="0"/>
          <a:ext cx="0" cy="0"/>
          <a:chOff x="0" y="0"/>
          <a:chExt cx="0" cy="0"/>
        </a:xfrm>
      </p:grpSpPr>
      <p:sp>
        <p:nvSpPr>
          <p:cNvPr id="1048638" name="Google Shape;67;g104f7abbb21_0_70:notes"/>
          <p:cNvSpPr txBox="1">
            <a:spLocks noGrp="1"/>
          </p:cNvSpPr>
          <p:nvPr>
            <p:ph type="body" idx="1"/>
          </p:nvPr>
        </p:nvSpPr>
        <p:spPr>
          <a:xfrm>
            <a:off x="914400" y="3300412"/>
            <a:ext cx="7315200" cy="2700338"/>
          </a:xfrm>
          <a:prstGeom prst="rect"/>
        </p:spPr>
        <p:txBody>
          <a:bodyPr anchor="t" anchorCtr="0" bIns="45700" lIns="91425" rIns="91425" spcFirstLastPara="1" tIns="45700" wrap="square">
            <a:noAutofit/>
          </a:bodyPr>
          <a:p>
            <a:pPr algn="l" indent="0" lvl="0" marL="0" rtl="0">
              <a:spcBef>
                <a:spcPts val="0"/>
              </a:spcBef>
              <a:spcAft>
                <a:spcPts val="0"/>
              </a:spcAft>
              <a:buNone/>
            </a:pPr>
          </a:p>
        </p:txBody>
      </p:sp>
      <p:sp>
        <p:nvSpPr>
          <p:cNvPr id="1048639" name="Google Shape;68;g104f7abbb21_0_70:notes"/>
          <p:cNvSpPr>
            <a:spLocks noChangeAspect="1" noRot="1" noGrp="1"/>
          </p:cNvSpPr>
          <p:nvPr>
            <p:ph type="sldImg" idx="2"/>
          </p:nvPr>
        </p:nvSpPr>
        <p:spPr>
          <a:xfrm>
            <a:off x="2514600" y="857250"/>
            <a:ext cx="4114800" cy="2314575"/>
          </a:xfrm>
          <a:custGeom>
            <a:avLst/>
            <a:ah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PhAnim="0" showMasterSp="0">
  <p:cSld>
    <p:spTree>
      <p:nvGrpSpPr>
        <p:cNvPr id="59" name="Shape 72"/>
        <p:cNvGrpSpPr/>
        <p:nvPr/>
      </p:nvGrpSpPr>
      <p:grpSpPr>
        <a:xfrm>
          <a:off x="0" y="0"/>
          <a:ext cx="0" cy="0"/>
          <a:chOff x="0" y="0"/>
          <a:chExt cx="0" cy="0"/>
        </a:xfrm>
      </p:grpSpPr>
      <p:sp>
        <p:nvSpPr>
          <p:cNvPr id="1048642" name="Google Shape;73;g104f7abbb21_0_0:notes"/>
          <p:cNvSpPr>
            <a:spLocks noChangeAspect="1" noRot="1" noGrp="1"/>
          </p:cNvSpPr>
          <p:nvPr>
            <p:ph type="sldImg" idx="2"/>
          </p:nvPr>
        </p:nvSpPr>
        <p:spPr>
          <a:xfrm>
            <a:off x="2514600" y="857250"/>
            <a:ext cx="4114800" cy="2314575"/>
          </a:xfrm>
          <a:custGeom>
            <a:avLst/>
            <a:ah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8643" name="Google Shape;74;g104f7abbb21_0_0:notes"/>
          <p:cNvSpPr txBox="1">
            <a:spLocks noGrp="1"/>
          </p:cNvSpPr>
          <p:nvPr>
            <p:ph type="body" idx="1"/>
          </p:nvPr>
        </p:nvSpPr>
        <p:spPr>
          <a:xfrm>
            <a:off x="914400" y="3300412"/>
            <a:ext cx="7315200" cy="2700300"/>
          </a:xfrm>
          <a:prstGeom prst="rect"/>
          <a:noFill/>
          <a:ln>
            <a:noFill/>
          </a:ln>
        </p:spPr>
        <p:txBody>
          <a:bodyPr anchor="t" anchorCtr="0" bIns="45700" lIns="91425" rIns="91425" spcFirstLastPara="1" tIns="45700" wrap="square">
            <a:noAutofit/>
          </a:bodyPr>
          <a:p>
            <a:pPr algn="l" indent="0" lvl="0" marL="0" rtl="0">
              <a:lnSpc>
                <a:spcPct val="100000"/>
              </a:lnSpc>
              <a:spcBef>
                <a:spcPts val="0"/>
              </a:spcBef>
              <a:spcAft>
                <a:spcPts val="0"/>
              </a:spcAft>
              <a:buSzPts val="1400"/>
              <a:buNone/>
            </a:pPr>
          </a:p>
        </p:txBody>
      </p:sp>
      <p:sp>
        <p:nvSpPr>
          <p:cNvPr id="1048644" name="Google Shape;75;g104f7abbb21_0_0:notes"/>
          <p:cNvSpPr txBox="1">
            <a:spLocks noGrp="1"/>
          </p:cNvSpPr>
          <p:nvPr>
            <p:ph type="sldNum" idx="12"/>
          </p:nvPr>
        </p:nvSpPr>
        <p:spPr>
          <a:xfrm>
            <a:off x="5179484" y="6513910"/>
            <a:ext cx="3962400" cy="344100"/>
          </a:xfrm>
          <a:prstGeom prst="rect"/>
          <a:noFill/>
          <a:ln>
            <a:noFill/>
          </a:ln>
        </p:spPr>
        <p:txBody>
          <a:bodyPr anchor="b" anchorCtr="0" bIns="45700" lIns="91425" rIns="91425" spcFirstLastPara="1" tIns="45700" wrap="square">
            <a:noAutofit/>
          </a:bodyPr>
          <a:p>
            <a:pPr algn="r" indent="0" lvl="0" marL="0" rtl="0">
              <a:lnSpc>
                <a:spcPct val="100000"/>
              </a:lnSpc>
              <a:spcBef>
                <a:spcPts val="0"/>
              </a:spcBef>
              <a:spcAft>
                <a:spcPts val="0"/>
              </a:spcAft>
              <a:buClr>
                <a:srgbClr val="000000"/>
              </a:buClr>
              <a:buSzPts val="1400"/>
              <a:buFont typeface="Arial"/>
              <a:buNone/>
            </a:pPr>
            <a:fld id="{00000000-1234-1234-1234-123412341234}" type="slidenum">
              <a:rPr lang="en-US"/>
              <a:t>12</a:t>
            </a:fld>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PhAnim="0" showMasterSp="0">
  <p:cSld>
    <p:spTree>
      <p:nvGrpSpPr>
        <p:cNvPr id="62" name="Shape 79"/>
        <p:cNvGrpSpPr/>
        <p:nvPr/>
      </p:nvGrpSpPr>
      <p:grpSpPr>
        <a:xfrm>
          <a:off x="0" y="0"/>
          <a:ext cx="0" cy="0"/>
          <a:chOff x="0" y="0"/>
          <a:chExt cx="0" cy="0"/>
        </a:xfrm>
      </p:grpSpPr>
      <p:sp>
        <p:nvSpPr>
          <p:cNvPr id="1048647" name="Google Shape;80;g104f7abbb21_0_315:notes"/>
          <p:cNvSpPr txBox="1">
            <a:spLocks noGrp="1"/>
          </p:cNvSpPr>
          <p:nvPr>
            <p:ph type="body" idx="1"/>
          </p:nvPr>
        </p:nvSpPr>
        <p:spPr>
          <a:xfrm>
            <a:off x="914400" y="3300412"/>
            <a:ext cx="7315200" cy="2700338"/>
          </a:xfrm>
          <a:prstGeom prst="rect"/>
        </p:spPr>
        <p:txBody>
          <a:bodyPr anchor="t" anchorCtr="0" bIns="45700" lIns="91425" rIns="91425" spcFirstLastPara="1" tIns="45700" wrap="square">
            <a:noAutofit/>
          </a:bodyPr>
          <a:p>
            <a:pPr algn="l" indent="0" lvl="0" marL="0" rtl="0">
              <a:spcBef>
                <a:spcPts val="0"/>
              </a:spcBef>
              <a:spcAft>
                <a:spcPts val="0"/>
              </a:spcAft>
              <a:buNone/>
            </a:pPr>
          </a:p>
        </p:txBody>
      </p:sp>
      <p:sp>
        <p:nvSpPr>
          <p:cNvPr id="1048648" name="Google Shape;81;g104f7abbb21_0_315:notes"/>
          <p:cNvSpPr>
            <a:spLocks noChangeAspect="1" noRot="1" noGrp="1"/>
          </p:cNvSpPr>
          <p:nvPr>
            <p:ph type="sldImg" idx="2"/>
          </p:nvPr>
        </p:nvSpPr>
        <p:spPr>
          <a:xfrm>
            <a:off x="2514600" y="857250"/>
            <a:ext cx="4114800" cy="2314575"/>
          </a:xfrm>
          <a:custGeom>
            <a:avLst/>
            <a:ah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PhAnim="0" showMasterSp="0">
  <p:cSld>
    <p:spTree>
      <p:nvGrpSpPr>
        <p:cNvPr id="65" name="Shape 85"/>
        <p:cNvGrpSpPr/>
        <p:nvPr/>
      </p:nvGrpSpPr>
      <p:grpSpPr>
        <a:xfrm>
          <a:off x="0" y="0"/>
          <a:ext cx="0" cy="0"/>
          <a:chOff x="0" y="0"/>
          <a:chExt cx="0" cy="0"/>
        </a:xfrm>
      </p:grpSpPr>
      <p:sp>
        <p:nvSpPr>
          <p:cNvPr id="1048651" name="Google Shape;86;g104f7abbb21_0_61:notes"/>
          <p:cNvSpPr txBox="1">
            <a:spLocks noGrp="1"/>
          </p:cNvSpPr>
          <p:nvPr>
            <p:ph type="body" idx="1"/>
          </p:nvPr>
        </p:nvSpPr>
        <p:spPr>
          <a:xfrm>
            <a:off x="914400" y="3300412"/>
            <a:ext cx="7315200" cy="2700338"/>
          </a:xfrm>
          <a:prstGeom prst="rect"/>
        </p:spPr>
        <p:txBody>
          <a:bodyPr anchor="t" anchorCtr="0" bIns="45700" lIns="91425" rIns="91425" spcFirstLastPara="1" tIns="45700" wrap="square">
            <a:noAutofit/>
          </a:bodyPr>
          <a:p>
            <a:pPr algn="l" indent="0" lvl="0" marL="0" rtl="0">
              <a:spcBef>
                <a:spcPts val="0"/>
              </a:spcBef>
              <a:spcAft>
                <a:spcPts val="0"/>
              </a:spcAft>
              <a:buNone/>
            </a:pPr>
          </a:p>
        </p:txBody>
      </p:sp>
      <p:sp>
        <p:nvSpPr>
          <p:cNvPr id="1048652" name="Google Shape;87;g104f7abbb21_0_61:notes"/>
          <p:cNvSpPr>
            <a:spLocks noChangeAspect="1" noRot="1" noGrp="1"/>
          </p:cNvSpPr>
          <p:nvPr>
            <p:ph type="sldImg" idx="2"/>
          </p:nvPr>
        </p:nvSpPr>
        <p:spPr>
          <a:xfrm>
            <a:off x="2514600" y="857250"/>
            <a:ext cx="4114800" cy="2314575"/>
          </a:xfrm>
          <a:custGeom>
            <a:avLst/>
            <a:ah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PhAnim="0" showMasterSp="0">
  <p:cSld>
    <p:spTree>
      <p:nvGrpSpPr>
        <p:cNvPr id="68" name="Shape 85"/>
        <p:cNvGrpSpPr/>
        <p:nvPr/>
      </p:nvGrpSpPr>
      <p:grpSpPr>
        <a:xfrm>
          <a:off x="0" y="0"/>
          <a:ext cx="0" cy="0"/>
          <a:chOff x="0" y="0"/>
          <a:chExt cx="0" cy="0"/>
        </a:xfrm>
      </p:grpSpPr>
      <p:sp>
        <p:nvSpPr>
          <p:cNvPr id="1048655" name="Google Shape;86;g104f7abbb21_0_61:notes"/>
          <p:cNvSpPr txBox="1">
            <a:spLocks noGrp="1"/>
          </p:cNvSpPr>
          <p:nvPr>
            <p:ph type="body" idx="1"/>
          </p:nvPr>
        </p:nvSpPr>
        <p:spPr>
          <a:xfrm>
            <a:off x="914400" y="3300412"/>
            <a:ext cx="7315200" cy="2700338"/>
          </a:xfrm>
          <a:prstGeom prst="rect"/>
        </p:spPr>
        <p:txBody>
          <a:bodyPr anchor="t" anchorCtr="0" bIns="45700" lIns="91425" rIns="91425" spcFirstLastPara="1" tIns="45700" wrap="square">
            <a:noAutofit/>
          </a:bodyPr>
          <a:p>
            <a:pPr algn="l" indent="0" lvl="0" marL="0" rtl="0">
              <a:spcBef>
                <a:spcPts val="0"/>
              </a:spcBef>
              <a:spcAft>
                <a:spcPts val="0"/>
              </a:spcAft>
              <a:buNone/>
            </a:pPr>
          </a:p>
        </p:txBody>
      </p:sp>
      <p:sp>
        <p:nvSpPr>
          <p:cNvPr id="1048656" name="Google Shape;87;g104f7abbb21_0_61:notes"/>
          <p:cNvSpPr>
            <a:spLocks noChangeAspect="1" noRot="1" noGrp="1"/>
          </p:cNvSpPr>
          <p:nvPr>
            <p:ph type="sldImg" idx="2"/>
          </p:nvPr>
        </p:nvSpPr>
        <p:spPr>
          <a:xfrm>
            <a:off x="2514600" y="857250"/>
            <a:ext cx="4114800" cy="2314575"/>
          </a:xfrm>
          <a:custGeom>
            <a:avLst/>
            <a:ah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PhAnim="0" showMasterSp="0">
  <p:cSld>
    <p:spTree>
      <p:nvGrpSpPr>
        <p:cNvPr id="72" name="Shape 91"/>
        <p:cNvGrpSpPr/>
        <p:nvPr/>
      </p:nvGrpSpPr>
      <p:grpSpPr>
        <a:xfrm>
          <a:off x="0" y="0"/>
          <a:ext cx="0" cy="0"/>
          <a:chOff x="0" y="0"/>
          <a:chExt cx="0" cy="0"/>
        </a:xfrm>
      </p:grpSpPr>
      <p:sp>
        <p:nvSpPr>
          <p:cNvPr id="1048657" name="Google Shape;92;g104f7abbb21_0_95:notes"/>
          <p:cNvSpPr txBox="1">
            <a:spLocks noGrp="1"/>
          </p:cNvSpPr>
          <p:nvPr>
            <p:ph type="body" idx="1"/>
          </p:nvPr>
        </p:nvSpPr>
        <p:spPr>
          <a:xfrm>
            <a:off x="914400" y="3300412"/>
            <a:ext cx="7315200" cy="2700338"/>
          </a:xfrm>
          <a:prstGeom prst="rect"/>
          <a:noFill/>
          <a:ln>
            <a:noFill/>
          </a:ln>
        </p:spPr>
        <p:txBody>
          <a:bodyPr anchor="t" anchorCtr="0" bIns="45700" lIns="91425" rIns="91425" spcFirstLastPara="1" tIns="45700" wrap="square">
            <a:noAutofit/>
          </a:bodyPr>
          <a:p>
            <a:pPr algn="l" indent="0" lvl="0" marL="0" rtl="0">
              <a:lnSpc>
                <a:spcPct val="100000"/>
              </a:lnSpc>
              <a:spcBef>
                <a:spcPts val="0"/>
              </a:spcBef>
              <a:spcAft>
                <a:spcPts val="0"/>
              </a:spcAft>
              <a:buSzPts val="1400"/>
              <a:buNone/>
            </a:pPr>
          </a:p>
        </p:txBody>
      </p:sp>
      <p:sp>
        <p:nvSpPr>
          <p:cNvPr id="1048658" name="Google Shape;93;g104f7abbb21_0_95:notes"/>
          <p:cNvSpPr>
            <a:spLocks noChangeAspect="1" noRot="1" noGrp="1"/>
          </p:cNvSpPr>
          <p:nvPr>
            <p:ph type="sldImg" idx="2"/>
          </p:nvPr>
        </p:nvSpPr>
        <p:spPr>
          <a:xfrm>
            <a:off x="2514600" y="857250"/>
            <a:ext cx="4114800" cy="2314575"/>
          </a:xfrm>
          <a:custGeom>
            <a:avLst/>
            <a:ah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PhAnim="0" showMasterSp="0">
  <p:cSld>
    <p:spTree>
      <p:nvGrpSpPr>
        <p:cNvPr id="37" name="Shape 42"/>
        <p:cNvGrpSpPr/>
        <p:nvPr/>
      </p:nvGrpSpPr>
      <p:grpSpPr>
        <a:xfrm>
          <a:off x="0" y="0"/>
          <a:ext cx="0" cy="0"/>
          <a:chOff x="0" y="0"/>
          <a:chExt cx="0" cy="0"/>
        </a:xfrm>
      </p:grpSpPr>
      <p:sp>
        <p:nvSpPr>
          <p:cNvPr id="1048605" name="Google Shape;43;g104f7abbb21_0_309:notes"/>
          <p:cNvSpPr txBox="1">
            <a:spLocks noGrp="1"/>
          </p:cNvSpPr>
          <p:nvPr>
            <p:ph type="body" idx="1"/>
          </p:nvPr>
        </p:nvSpPr>
        <p:spPr>
          <a:xfrm>
            <a:off x="914400" y="3300412"/>
            <a:ext cx="7315200" cy="2700338"/>
          </a:xfrm>
          <a:prstGeom prst="rect"/>
        </p:spPr>
        <p:txBody>
          <a:bodyPr anchor="t" anchorCtr="0" bIns="45700" lIns="91425" rIns="91425" spcFirstLastPara="1" tIns="45700" wrap="square">
            <a:noAutofit/>
          </a:bodyPr>
          <a:p>
            <a:pPr algn="l" indent="0" lvl="0" marL="0" rtl="0">
              <a:spcBef>
                <a:spcPts val="0"/>
              </a:spcBef>
              <a:spcAft>
                <a:spcPts val="0"/>
              </a:spcAft>
              <a:buNone/>
            </a:pPr>
          </a:p>
        </p:txBody>
      </p:sp>
      <p:sp>
        <p:nvSpPr>
          <p:cNvPr id="1048606" name="Google Shape;44;g104f7abbb21_0_309:notes"/>
          <p:cNvSpPr>
            <a:spLocks noChangeAspect="1" noRot="1" noGrp="1"/>
          </p:cNvSpPr>
          <p:nvPr>
            <p:ph type="sldImg" idx="2"/>
          </p:nvPr>
        </p:nvSpPr>
        <p:spPr>
          <a:xfrm>
            <a:off x="2514600" y="857250"/>
            <a:ext cx="4114800" cy="2314575"/>
          </a:xfrm>
          <a:custGeom>
            <a:avLst/>
            <a:ah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PhAnim="0" showMasterSp="0">
  <p:cSld>
    <p:spTree>
      <p:nvGrpSpPr>
        <p:cNvPr id="31" name="Shape 42"/>
        <p:cNvGrpSpPr/>
        <p:nvPr/>
      </p:nvGrpSpPr>
      <p:grpSpPr>
        <a:xfrm>
          <a:off x="0" y="0"/>
          <a:ext cx="0" cy="0"/>
          <a:chOff x="0" y="0"/>
          <a:chExt cx="0" cy="0"/>
        </a:xfrm>
      </p:grpSpPr>
      <p:sp>
        <p:nvSpPr>
          <p:cNvPr id="1048596" name="Google Shape;43;g104f7abbb21_0_309:notes"/>
          <p:cNvSpPr txBox="1">
            <a:spLocks noGrp="1"/>
          </p:cNvSpPr>
          <p:nvPr>
            <p:ph type="body" idx="1"/>
          </p:nvPr>
        </p:nvSpPr>
        <p:spPr>
          <a:xfrm>
            <a:off x="914400" y="3300412"/>
            <a:ext cx="7315200" cy="2700338"/>
          </a:xfrm>
          <a:prstGeom prst="rect"/>
        </p:spPr>
        <p:txBody>
          <a:bodyPr anchor="t" anchorCtr="0" bIns="45700" lIns="91425" rIns="91425" spcFirstLastPara="1" tIns="45700" wrap="square">
            <a:noAutofit/>
          </a:bodyPr>
          <a:p>
            <a:pPr algn="l" indent="0" lvl="0" marL="0" rtl="0">
              <a:spcBef>
                <a:spcPts val="0"/>
              </a:spcBef>
              <a:spcAft>
                <a:spcPts val="0"/>
              </a:spcAft>
              <a:buNone/>
            </a:pPr>
          </a:p>
        </p:txBody>
      </p:sp>
      <p:sp>
        <p:nvSpPr>
          <p:cNvPr id="1048597" name="Google Shape;44;g104f7abbb21_0_309:notes"/>
          <p:cNvSpPr>
            <a:spLocks noChangeAspect="1" noRot="1" noGrp="1"/>
          </p:cNvSpPr>
          <p:nvPr>
            <p:ph type="sldImg" idx="2"/>
          </p:nvPr>
        </p:nvSpPr>
        <p:spPr>
          <a:xfrm>
            <a:off x="2514600" y="857250"/>
            <a:ext cx="4114800" cy="2314575"/>
          </a:xfrm>
          <a:custGeom>
            <a:avLst/>
            <a:ah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9" name="Shape 48"/>
        <p:cNvGrpSpPr/>
        <p:nvPr/>
      </p:nvGrpSpPr>
      <p:grpSpPr>
        <a:xfrm>
          <a:off x="0" y="0"/>
          <a:ext cx="0" cy="0"/>
          <a:chOff x="0" y="0"/>
          <a:chExt cx="0" cy="0"/>
        </a:xfrm>
      </p:grpSpPr>
      <p:sp>
        <p:nvSpPr>
          <p:cNvPr id="1048588" name="Google Shape;49;g104f7abbb21_0_297:notes"/>
          <p:cNvSpPr>
            <a:spLocks noChangeAspect="1" noRot="1" noGrp="1"/>
          </p:cNvSpPr>
          <p:nvPr>
            <p:ph type="sldImg" idx="2"/>
          </p:nvPr>
        </p:nvSpPr>
        <p:spPr>
          <a:xfrm>
            <a:off x="2514600" y="857250"/>
            <a:ext cx="4114800" cy="2314575"/>
          </a:xfrm>
          <a:custGeom>
            <a:avLst/>
            <a:ah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8589" name="Google Shape;50;g104f7abbb21_0_297:notes"/>
          <p:cNvSpPr txBox="1">
            <a:spLocks noGrp="1"/>
          </p:cNvSpPr>
          <p:nvPr>
            <p:ph type="body" idx="1"/>
          </p:nvPr>
        </p:nvSpPr>
        <p:spPr>
          <a:xfrm>
            <a:off x="914400" y="3300412"/>
            <a:ext cx="7315200" cy="2700300"/>
          </a:xfrm>
          <a:prstGeom prst="rect"/>
          <a:noFill/>
          <a:ln>
            <a:noFill/>
          </a:ln>
        </p:spPr>
        <p:txBody>
          <a:bodyPr anchor="t" anchorCtr="0" bIns="45700" lIns="91425" rIns="91425" spcFirstLastPara="1" tIns="45700" wrap="square">
            <a:noAutofit/>
          </a:bodyPr>
          <a:p>
            <a:pPr algn="l" indent="0" lvl="0" marL="0" rtl="0">
              <a:lnSpc>
                <a:spcPct val="100000"/>
              </a:lnSpc>
              <a:spcBef>
                <a:spcPts val="0"/>
              </a:spcBef>
              <a:spcAft>
                <a:spcPts val="0"/>
              </a:spcAft>
              <a:buSzPts val="1400"/>
              <a:buNone/>
            </a:pPr>
          </a:p>
        </p:txBody>
      </p:sp>
      <p:sp>
        <p:nvSpPr>
          <p:cNvPr id="1048590" name="Google Shape;51;g104f7abbb21_0_297:notes"/>
          <p:cNvSpPr txBox="1">
            <a:spLocks noGrp="1"/>
          </p:cNvSpPr>
          <p:nvPr>
            <p:ph type="sldNum" idx="12"/>
          </p:nvPr>
        </p:nvSpPr>
        <p:spPr>
          <a:xfrm>
            <a:off x="5179484" y="6513910"/>
            <a:ext cx="3962400" cy="344100"/>
          </a:xfrm>
          <a:prstGeom prst="rect"/>
          <a:noFill/>
          <a:ln>
            <a:noFill/>
          </a:ln>
        </p:spPr>
        <p:txBody>
          <a:bodyPr anchor="b" anchorCtr="0" bIns="45700" lIns="91425" rIns="91425" spcFirstLastPara="1" tIns="45700" wrap="square">
            <a:noAutofit/>
          </a:bodyPr>
          <a:p>
            <a:pPr algn="r" indent="0" lvl="0" marL="0" rtl="0">
              <a:lnSpc>
                <a:spcPct val="100000"/>
              </a:lnSpc>
              <a:spcBef>
                <a:spcPts val="0"/>
              </a:spcBef>
              <a:spcAft>
                <a:spcPts val="0"/>
              </a:spcAft>
              <a:buSzPts val="1400"/>
              <a:buNone/>
            </a:pPr>
            <a:fld id="{00000000-1234-1234-1234-123412341234}" type="slidenum">
              <a:rPr lang="en-US"/>
              <a:t>4</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PhAnim="0" showMasterSp="0">
  <p:cSld>
    <p:spTree>
      <p:nvGrpSpPr>
        <p:cNvPr id="28" name="Shape 54"/>
        <p:cNvGrpSpPr/>
        <p:nvPr/>
      </p:nvGrpSpPr>
      <p:grpSpPr>
        <a:xfrm>
          <a:off x="0" y="0"/>
          <a:ext cx="0" cy="0"/>
          <a:chOff x="0" y="0"/>
          <a:chExt cx="0" cy="0"/>
        </a:xfrm>
      </p:grpSpPr>
      <p:sp>
        <p:nvSpPr>
          <p:cNvPr id="1048592" name="Google Shape;55;g104f7abbb21_0_303:notes"/>
          <p:cNvSpPr txBox="1">
            <a:spLocks noGrp="1"/>
          </p:cNvSpPr>
          <p:nvPr>
            <p:ph type="body" idx="1"/>
          </p:nvPr>
        </p:nvSpPr>
        <p:spPr>
          <a:xfrm>
            <a:off x="914400" y="3300412"/>
            <a:ext cx="7315200" cy="2700338"/>
          </a:xfrm>
          <a:prstGeom prst="rect"/>
        </p:spPr>
        <p:txBody>
          <a:bodyPr anchor="t" anchorCtr="0" bIns="45700" lIns="91425" rIns="91425" spcFirstLastPara="1" tIns="45700" wrap="square">
            <a:noAutofit/>
          </a:bodyPr>
          <a:p>
            <a:pPr algn="l" indent="0" lvl="0" marL="0" rtl="0">
              <a:spcBef>
                <a:spcPts val="0"/>
              </a:spcBef>
              <a:spcAft>
                <a:spcPts val="0"/>
              </a:spcAft>
              <a:buNone/>
            </a:pPr>
          </a:p>
        </p:txBody>
      </p:sp>
      <p:sp>
        <p:nvSpPr>
          <p:cNvPr id="1048593" name="Google Shape;56;g104f7abbb21_0_303:notes"/>
          <p:cNvSpPr>
            <a:spLocks noChangeAspect="1" noRot="1" noGrp="1"/>
          </p:cNvSpPr>
          <p:nvPr>
            <p:ph type="sldImg" idx="2"/>
          </p:nvPr>
        </p:nvSpPr>
        <p:spPr>
          <a:xfrm>
            <a:off x="2514600" y="857250"/>
            <a:ext cx="4114800" cy="2314575"/>
          </a:xfrm>
          <a:custGeom>
            <a:avLst/>
            <a:ah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PhAnim="0" showMasterSp="0">
  <p:cSld>
    <p:spTree>
      <p:nvGrpSpPr>
        <p:cNvPr id="34" name="Shape 60"/>
        <p:cNvGrpSpPr/>
        <p:nvPr/>
      </p:nvGrpSpPr>
      <p:grpSpPr>
        <a:xfrm>
          <a:off x="0" y="0"/>
          <a:ext cx="0" cy="0"/>
          <a:chOff x="0" y="0"/>
          <a:chExt cx="0" cy="0"/>
        </a:xfrm>
      </p:grpSpPr>
      <p:sp>
        <p:nvSpPr>
          <p:cNvPr id="1048601" name="Google Shape;61;g104f7abbb21_0_39:notes"/>
          <p:cNvSpPr txBox="1">
            <a:spLocks noGrp="1"/>
          </p:cNvSpPr>
          <p:nvPr>
            <p:ph type="body" idx="1"/>
          </p:nvPr>
        </p:nvSpPr>
        <p:spPr>
          <a:xfrm>
            <a:off x="914400" y="3300412"/>
            <a:ext cx="7315200" cy="2700338"/>
          </a:xfrm>
          <a:prstGeom prst="rect"/>
        </p:spPr>
        <p:txBody>
          <a:bodyPr anchor="t" anchorCtr="0" bIns="45700" lIns="91425" rIns="91425" spcFirstLastPara="1" tIns="45700" wrap="square">
            <a:noAutofit/>
          </a:bodyPr>
          <a:p>
            <a:pPr algn="l" indent="0" lvl="0" marL="0" rtl="0">
              <a:spcBef>
                <a:spcPts val="0"/>
              </a:spcBef>
              <a:spcAft>
                <a:spcPts val="0"/>
              </a:spcAft>
              <a:buNone/>
            </a:pPr>
          </a:p>
        </p:txBody>
      </p:sp>
      <p:sp>
        <p:nvSpPr>
          <p:cNvPr id="1048602" name="Google Shape;62;g104f7abbb21_0_39:notes"/>
          <p:cNvSpPr>
            <a:spLocks noChangeAspect="1" noRot="1" noGrp="1"/>
          </p:cNvSpPr>
          <p:nvPr>
            <p:ph type="sldImg" idx="2"/>
          </p:nvPr>
        </p:nvSpPr>
        <p:spPr>
          <a:xfrm>
            <a:off x="2514600" y="857250"/>
            <a:ext cx="4114800" cy="2314575"/>
          </a:xfrm>
          <a:custGeom>
            <a:avLst/>
            <a:ah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PhAnim="0" showMasterSp="0">
  <p:cSld>
    <p:spTree>
      <p:nvGrpSpPr>
        <p:cNvPr id="40" name="Shape 60"/>
        <p:cNvGrpSpPr/>
        <p:nvPr/>
      </p:nvGrpSpPr>
      <p:grpSpPr>
        <a:xfrm>
          <a:off x="0" y="0"/>
          <a:ext cx="0" cy="0"/>
          <a:chOff x="0" y="0"/>
          <a:chExt cx="0" cy="0"/>
        </a:xfrm>
      </p:grpSpPr>
      <p:sp>
        <p:nvSpPr>
          <p:cNvPr id="1048610" name="Google Shape;61;g104f7abbb21_0_39:notes"/>
          <p:cNvSpPr txBox="1">
            <a:spLocks noGrp="1"/>
          </p:cNvSpPr>
          <p:nvPr>
            <p:ph type="body" idx="1"/>
          </p:nvPr>
        </p:nvSpPr>
        <p:spPr>
          <a:xfrm>
            <a:off x="914400" y="3300412"/>
            <a:ext cx="7315200" cy="2700338"/>
          </a:xfrm>
          <a:prstGeom prst="rect"/>
        </p:spPr>
        <p:txBody>
          <a:bodyPr anchor="t" anchorCtr="0" bIns="45700" lIns="91425" rIns="91425" spcFirstLastPara="1" tIns="45700" wrap="square">
            <a:noAutofit/>
          </a:bodyPr>
          <a:p>
            <a:pPr algn="l" indent="0" lvl="0" marL="0" rtl="0">
              <a:spcBef>
                <a:spcPts val="0"/>
              </a:spcBef>
              <a:spcAft>
                <a:spcPts val="0"/>
              </a:spcAft>
              <a:buNone/>
            </a:pPr>
          </a:p>
        </p:txBody>
      </p:sp>
      <p:sp>
        <p:nvSpPr>
          <p:cNvPr id="1048611" name="Google Shape;62;g104f7abbb21_0_39:notes"/>
          <p:cNvSpPr>
            <a:spLocks noChangeAspect="1" noRot="1" noGrp="1"/>
          </p:cNvSpPr>
          <p:nvPr>
            <p:ph type="sldImg" idx="2"/>
          </p:nvPr>
        </p:nvSpPr>
        <p:spPr>
          <a:xfrm>
            <a:off x="2514600" y="857250"/>
            <a:ext cx="4114800" cy="2314575"/>
          </a:xfrm>
          <a:custGeom>
            <a:avLst/>
            <a:ah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PhAnim="0" showMasterSp="0">
  <p:cSld>
    <p:spTree>
      <p:nvGrpSpPr>
        <p:cNvPr id="47" name="Shape 60"/>
        <p:cNvGrpSpPr/>
        <p:nvPr/>
      </p:nvGrpSpPr>
      <p:grpSpPr>
        <a:xfrm>
          <a:off x="0" y="0"/>
          <a:ext cx="0" cy="0"/>
          <a:chOff x="0" y="0"/>
          <a:chExt cx="0" cy="0"/>
        </a:xfrm>
      </p:grpSpPr>
      <p:sp>
        <p:nvSpPr>
          <p:cNvPr id="1048625" name="Google Shape;61;g104f7abbb21_0_39:notes"/>
          <p:cNvSpPr txBox="1">
            <a:spLocks noGrp="1"/>
          </p:cNvSpPr>
          <p:nvPr>
            <p:ph type="body" idx="1"/>
          </p:nvPr>
        </p:nvSpPr>
        <p:spPr>
          <a:xfrm>
            <a:off x="914400" y="3300412"/>
            <a:ext cx="7315200" cy="2700338"/>
          </a:xfrm>
          <a:prstGeom prst="rect"/>
        </p:spPr>
        <p:txBody>
          <a:bodyPr anchor="t" anchorCtr="0" bIns="45700" lIns="91425" rIns="91425" spcFirstLastPara="1" tIns="45700" wrap="square">
            <a:noAutofit/>
          </a:bodyPr>
          <a:p>
            <a:pPr algn="l" indent="0" lvl="0" marL="0" rtl="0">
              <a:spcBef>
                <a:spcPts val="0"/>
              </a:spcBef>
              <a:spcAft>
                <a:spcPts val="0"/>
              </a:spcAft>
              <a:buNone/>
            </a:pPr>
          </a:p>
        </p:txBody>
      </p:sp>
      <p:sp>
        <p:nvSpPr>
          <p:cNvPr id="1048626" name="Google Shape;62;g104f7abbb21_0_39:notes"/>
          <p:cNvSpPr>
            <a:spLocks noChangeAspect="1" noRot="1" noGrp="1"/>
          </p:cNvSpPr>
          <p:nvPr>
            <p:ph type="sldImg" idx="2"/>
          </p:nvPr>
        </p:nvSpPr>
        <p:spPr>
          <a:xfrm>
            <a:off x="2514600" y="857250"/>
            <a:ext cx="4114800" cy="2314575"/>
          </a:xfrm>
          <a:custGeom>
            <a:avLst/>
            <a:ah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PhAnim="0" showMasterSp="0">
  <p:cSld>
    <p:spTree>
      <p:nvGrpSpPr>
        <p:cNvPr id="50" name="Shape 60"/>
        <p:cNvGrpSpPr/>
        <p:nvPr/>
      </p:nvGrpSpPr>
      <p:grpSpPr>
        <a:xfrm>
          <a:off x="0" y="0"/>
          <a:ext cx="0" cy="0"/>
          <a:chOff x="0" y="0"/>
          <a:chExt cx="0" cy="0"/>
        </a:xfrm>
      </p:grpSpPr>
      <p:sp>
        <p:nvSpPr>
          <p:cNvPr id="1048630" name="Google Shape;61;g104f7abbb21_0_39:notes"/>
          <p:cNvSpPr txBox="1">
            <a:spLocks noGrp="1"/>
          </p:cNvSpPr>
          <p:nvPr>
            <p:ph type="body" idx="1"/>
          </p:nvPr>
        </p:nvSpPr>
        <p:spPr>
          <a:xfrm>
            <a:off x="914400" y="3300412"/>
            <a:ext cx="7315200" cy="2700338"/>
          </a:xfrm>
          <a:prstGeom prst="rect"/>
        </p:spPr>
        <p:txBody>
          <a:bodyPr anchor="t" anchorCtr="0" bIns="45700" lIns="91425" rIns="91425" spcFirstLastPara="1" tIns="45700" wrap="square">
            <a:noAutofit/>
          </a:bodyPr>
          <a:p>
            <a:pPr algn="l" indent="0" lvl="0" marL="0" rtl="0">
              <a:spcBef>
                <a:spcPts val="0"/>
              </a:spcBef>
              <a:spcAft>
                <a:spcPts val="0"/>
              </a:spcAft>
              <a:buNone/>
            </a:pPr>
          </a:p>
        </p:txBody>
      </p:sp>
      <p:sp>
        <p:nvSpPr>
          <p:cNvPr id="1048631" name="Google Shape;62;g104f7abbb21_0_39:notes"/>
          <p:cNvSpPr>
            <a:spLocks noChangeAspect="1" noRot="1" noGrp="1"/>
          </p:cNvSpPr>
          <p:nvPr>
            <p:ph type="sldImg" idx="2"/>
          </p:nvPr>
        </p:nvSpPr>
        <p:spPr>
          <a:xfrm>
            <a:off x="2514600" y="857250"/>
            <a:ext cx="4114800" cy="2314575"/>
          </a:xfrm>
          <a:custGeom>
            <a:avLst/>
            <a:ah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1.png"/><Relationship Id="rId3"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image" Target="../media/image5.png"/><Relationship Id="rId2"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gradFill>
          <a:gsLst>
            <a:gs pos="0">
              <a:srgbClr val="0A2246"/>
            </a:gs>
            <a:gs pos="100000">
              <a:srgbClr val="1D4886"/>
            </a:gs>
          </a:gsLst>
          <a:lin ang="5400000" scaled="0"/>
        </a:gradFill>
      </p:bgPr>
    </p:bg>
    <p:spTree>
      <p:nvGrpSpPr>
        <p:cNvPr id="41" name="Shape 15"/>
        <p:cNvGrpSpPr/>
        <p:nvPr/>
      </p:nvGrpSpPr>
      <p:grpSpPr>
        <a:xfrm>
          <a:off x="0" y="0"/>
          <a:ext cx="0" cy="0"/>
          <a:chOff x="0" y="0"/>
          <a:chExt cx="0" cy="0"/>
        </a:xfrm>
      </p:grpSpPr>
      <p:pic>
        <p:nvPicPr>
          <p:cNvPr id="2097154" name="Google Shape;16;p25"/>
          <p:cNvPicPr preferRelativeResize="0">
            <a:picLocks/>
          </p:cNvPicPr>
          <p:nvPr/>
        </p:nvPicPr>
        <p:blipFill rotWithShape="1">
          <a:blip xmlns:r="http://schemas.openxmlformats.org/officeDocument/2006/relationships" r:embed="rId1">
            <a:alphaModFix amt="60000"/>
          </a:blip>
          <a:srcRect l="46601" t="2654" r="7599"/>
          <a:stretch>
            <a:fillRect/>
          </a:stretch>
        </p:blipFill>
        <p:spPr>
          <a:xfrm>
            <a:off x="-1" y="3509963"/>
            <a:ext cx="3146679" cy="3358083"/>
          </a:xfrm>
          <a:prstGeom prst="rect"/>
          <a:noFill/>
          <a:ln>
            <a:noFill/>
          </a:ln>
        </p:spPr>
      </p:pic>
      <p:pic>
        <p:nvPicPr>
          <p:cNvPr id="2097155" name="Google Shape;17;p25"/>
          <p:cNvPicPr preferRelativeResize="0">
            <a:picLocks/>
          </p:cNvPicPr>
          <p:nvPr/>
        </p:nvPicPr>
        <p:blipFill rotWithShape="1">
          <a:blip xmlns:r="http://schemas.openxmlformats.org/officeDocument/2006/relationships" r:embed="rId2">
            <a:alphaModFix/>
          </a:blip>
          <a:srcRect l="21878" t="94162" r="21683" b="1155"/>
          <a:stretch>
            <a:fillRect/>
          </a:stretch>
        </p:blipFill>
        <p:spPr>
          <a:xfrm>
            <a:off x="3510723" y="6456981"/>
            <a:ext cx="5170554" cy="321506"/>
          </a:xfrm>
          <a:prstGeom prst="rect"/>
          <a:noFill/>
          <a:ln>
            <a:noFill/>
          </a:ln>
        </p:spPr>
      </p:pic>
      <p:sp>
        <p:nvSpPr>
          <p:cNvPr id="1048612" name="Google Shape;18;p25"/>
          <p:cNvSpPr txBox="1">
            <a:spLocks noGrp="1"/>
          </p:cNvSpPr>
          <p:nvPr>
            <p:ph type="ctrTitle"/>
          </p:nvPr>
        </p:nvSpPr>
        <p:spPr>
          <a:xfrm>
            <a:off x="914400" y="1537252"/>
            <a:ext cx="10363200" cy="1972711"/>
          </a:xfrm>
          <a:prstGeom prst="rect"/>
          <a:noFill/>
          <a:ln>
            <a:noFill/>
          </a:ln>
        </p:spPr>
        <p:txBody>
          <a:bodyPr anchor="b" anchorCtr="0" bIns="45700" lIns="91425" rIns="91425" spcFirstLastPara="1" tIns="45700" wrap="square">
            <a:normAutofit/>
          </a:bodyPr>
          <a:lstStyle>
            <a:lvl1pPr algn="ctr" lvl="0">
              <a:lnSpc>
                <a:spcPct val="90000"/>
              </a:lnSpc>
              <a:spcBef>
                <a:spcPts val="0"/>
              </a:spcBef>
              <a:spcAft>
                <a:spcPts val="0"/>
              </a:spcAft>
              <a:buClr>
                <a:schemeClr val="lt1"/>
              </a:buClr>
              <a:buSzPts val="6000"/>
              <a:buFont typeface="Exo"/>
              <a:buNone/>
              <a:defRPr sz="6000">
                <a:solidFill>
                  <a:schemeClr val="lt1"/>
                </a:solidFill>
                <a:latin typeface="Exo"/>
                <a:ea typeface="Exo"/>
                <a:cs typeface="Exo"/>
                <a:sym typeface="Exo"/>
              </a:defRPr>
            </a:lvl1pPr>
            <a:lvl2pPr algn="l" lvl="1">
              <a:lnSpc>
                <a:spcPct val="100000"/>
              </a:lnSpc>
              <a:spcBef>
                <a:spcPts val="0"/>
              </a:spcBef>
              <a:spcAft>
                <a:spcPts val="0"/>
              </a:spcAft>
              <a:buSzPts val="1400"/>
              <a:buNone/>
            </a:lvl2pPr>
            <a:lvl3pPr algn="l" lvl="2">
              <a:lnSpc>
                <a:spcPct val="100000"/>
              </a:lnSpc>
              <a:spcBef>
                <a:spcPts val="0"/>
              </a:spcBef>
              <a:spcAft>
                <a:spcPts val="0"/>
              </a:spcAft>
              <a:buSzPts val="1400"/>
              <a:buNone/>
            </a:lvl3pPr>
            <a:lvl4pPr algn="l" lvl="3">
              <a:lnSpc>
                <a:spcPct val="100000"/>
              </a:lnSpc>
              <a:spcBef>
                <a:spcPts val="0"/>
              </a:spcBef>
              <a:spcAft>
                <a:spcPts val="0"/>
              </a:spcAft>
              <a:buSzPts val="1400"/>
              <a:buNone/>
            </a:lvl4pPr>
            <a:lvl5pPr algn="l" lvl="4">
              <a:lnSpc>
                <a:spcPct val="100000"/>
              </a:lnSpc>
              <a:spcBef>
                <a:spcPts val="0"/>
              </a:spcBef>
              <a:spcAft>
                <a:spcPts val="0"/>
              </a:spcAft>
              <a:buSzPts val="1400"/>
              <a:buNone/>
            </a:lvl5pPr>
            <a:lvl6pPr algn="l" lvl="5">
              <a:lnSpc>
                <a:spcPct val="100000"/>
              </a:lnSpc>
              <a:spcBef>
                <a:spcPts val="0"/>
              </a:spcBef>
              <a:spcAft>
                <a:spcPts val="0"/>
              </a:spcAft>
              <a:buSzPts val="1400"/>
              <a:buNone/>
            </a:lvl6pPr>
            <a:lvl7pPr algn="l" lvl="6">
              <a:lnSpc>
                <a:spcPct val="100000"/>
              </a:lnSpc>
              <a:spcBef>
                <a:spcPts val="0"/>
              </a:spcBef>
              <a:spcAft>
                <a:spcPts val="0"/>
              </a:spcAft>
              <a:buSzPts val="1400"/>
              <a:buNone/>
            </a:lvl7pPr>
            <a:lvl8pPr algn="l" lvl="7">
              <a:lnSpc>
                <a:spcPct val="100000"/>
              </a:lnSpc>
              <a:spcBef>
                <a:spcPts val="0"/>
              </a:spcBef>
              <a:spcAft>
                <a:spcPts val="0"/>
              </a:spcAft>
              <a:buSzPts val="1400"/>
              <a:buNone/>
            </a:lvl8pPr>
            <a:lvl9pPr algn="l" lvl="8">
              <a:lnSpc>
                <a:spcPct val="100000"/>
              </a:lnSpc>
              <a:spcBef>
                <a:spcPts val="0"/>
              </a:spcBef>
              <a:spcAft>
                <a:spcPts val="0"/>
              </a:spcAft>
              <a:buSzPts val="1400"/>
              <a:buNone/>
            </a:lvl9pPr>
          </a:lstStyle>
          <a:p/>
        </p:txBody>
      </p:sp>
      <p:sp>
        <p:nvSpPr>
          <p:cNvPr id="1048613" name="Google Shape;19;p25"/>
          <p:cNvSpPr txBox="1">
            <a:spLocks noGrp="1"/>
          </p:cNvSpPr>
          <p:nvPr>
            <p:ph type="subTitle" idx="1"/>
          </p:nvPr>
        </p:nvSpPr>
        <p:spPr>
          <a:xfrm>
            <a:off x="1524000" y="3750365"/>
            <a:ext cx="9144000" cy="1507435"/>
          </a:xfrm>
          <a:prstGeom prst="rect"/>
          <a:noFill/>
          <a:ln>
            <a:noFill/>
          </a:ln>
        </p:spPr>
        <p:txBody>
          <a:bodyPr anchor="t" anchorCtr="0" bIns="45700" lIns="91425" rIns="91425" spcFirstLastPara="1" tIns="45700" wrap="square">
            <a:normAutofit/>
          </a:bodyPr>
          <a:lstStyle>
            <a:lvl1pPr algn="ctr" lvl="0">
              <a:lnSpc>
                <a:spcPct val="90000"/>
              </a:lnSpc>
              <a:spcBef>
                <a:spcPts val="1000"/>
              </a:spcBef>
              <a:spcAft>
                <a:spcPts val="0"/>
              </a:spcAft>
              <a:buClr>
                <a:schemeClr val="lt1"/>
              </a:buClr>
              <a:buSzPts val="2400"/>
              <a:buNone/>
              <a:defRPr sz="2400">
                <a:solidFill>
                  <a:schemeClr val="lt1"/>
                </a:solidFill>
                <a:latin typeface="Exo"/>
                <a:ea typeface="Exo"/>
                <a:cs typeface="Exo"/>
                <a:sym typeface="Exo"/>
              </a:defRPr>
            </a:lvl1pPr>
            <a:lvl2pPr algn="ctr" lvl="1">
              <a:lnSpc>
                <a:spcPct val="90000"/>
              </a:lnSpc>
              <a:spcBef>
                <a:spcPts val="500"/>
              </a:spcBef>
              <a:spcAft>
                <a:spcPts val="0"/>
              </a:spcAft>
              <a:buClr>
                <a:schemeClr val="dk1"/>
              </a:buClr>
              <a:buSzPts val="2000"/>
              <a:buNone/>
              <a:defRPr sz="2000"/>
            </a:lvl2pPr>
            <a:lvl3pPr algn="ctr" lvl="2">
              <a:lnSpc>
                <a:spcPct val="90000"/>
              </a:lnSpc>
              <a:spcBef>
                <a:spcPts val="500"/>
              </a:spcBef>
              <a:spcAft>
                <a:spcPts val="0"/>
              </a:spcAft>
              <a:buClr>
                <a:schemeClr val="dk1"/>
              </a:buClr>
              <a:buSzPts val="1800"/>
              <a:buNone/>
              <a:defRPr sz="1800"/>
            </a:lvl3pPr>
            <a:lvl4pPr algn="ctr" lvl="3">
              <a:lnSpc>
                <a:spcPct val="90000"/>
              </a:lnSpc>
              <a:spcBef>
                <a:spcPts val="500"/>
              </a:spcBef>
              <a:spcAft>
                <a:spcPts val="0"/>
              </a:spcAft>
              <a:buClr>
                <a:schemeClr val="dk1"/>
              </a:buClr>
              <a:buSzPts val="1600"/>
              <a:buNone/>
              <a:defRPr sz="1600"/>
            </a:lvl4pPr>
            <a:lvl5pPr algn="ctr" lvl="4">
              <a:lnSpc>
                <a:spcPct val="90000"/>
              </a:lnSpc>
              <a:spcBef>
                <a:spcPts val="500"/>
              </a:spcBef>
              <a:spcAft>
                <a:spcPts val="0"/>
              </a:spcAft>
              <a:buClr>
                <a:schemeClr val="dk1"/>
              </a:buClr>
              <a:buSzPts val="1600"/>
              <a:buNone/>
              <a:defRPr sz="1600"/>
            </a:lvl5pPr>
            <a:lvl6pPr algn="ctr" lvl="5">
              <a:lnSpc>
                <a:spcPct val="90000"/>
              </a:lnSpc>
              <a:spcBef>
                <a:spcPts val="500"/>
              </a:spcBef>
              <a:spcAft>
                <a:spcPts val="0"/>
              </a:spcAft>
              <a:buClr>
                <a:schemeClr val="dk1"/>
              </a:buClr>
              <a:buSzPts val="1600"/>
              <a:buNone/>
              <a:defRPr sz="1600"/>
            </a:lvl6pPr>
            <a:lvl7pPr algn="ctr" lvl="6">
              <a:lnSpc>
                <a:spcPct val="90000"/>
              </a:lnSpc>
              <a:spcBef>
                <a:spcPts val="500"/>
              </a:spcBef>
              <a:spcAft>
                <a:spcPts val="0"/>
              </a:spcAft>
              <a:buClr>
                <a:schemeClr val="dk1"/>
              </a:buClr>
              <a:buSzPts val="1600"/>
              <a:buNone/>
              <a:defRPr sz="1600"/>
            </a:lvl7pPr>
            <a:lvl8pPr algn="ctr" lvl="7">
              <a:lnSpc>
                <a:spcPct val="90000"/>
              </a:lnSpc>
              <a:spcBef>
                <a:spcPts val="500"/>
              </a:spcBef>
              <a:spcAft>
                <a:spcPts val="0"/>
              </a:spcAft>
              <a:buClr>
                <a:schemeClr val="dk1"/>
              </a:buClr>
              <a:buSzPts val="1600"/>
              <a:buNone/>
              <a:defRPr sz="1600"/>
            </a:lvl8pPr>
            <a:lvl9pPr algn="ctr" lvl="8">
              <a:lnSpc>
                <a:spcPct val="90000"/>
              </a:lnSpc>
              <a:spcBef>
                <a:spcPts val="500"/>
              </a:spcBef>
              <a:spcAft>
                <a:spcPts val="0"/>
              </a:spcAft>
              <a:buClr>
                <a:schemeClr val="dk1"/>
              </a:buClr>
              <a:buSzPts val="1600"/>
              <a:buNone/>
              <a:defRPr sz="1600"/>
            </a:lvl9pPr>
          </a:lstStyle>
          <a:p/>
        </p:txBody>
      </p:sp>
      <p:sp>
        <p:nvSpPr>
          <p:cNvPr id="1048614" name="Google Shape;20;p25"/>
          <p:cNvSpPr txBox="1">
            <a:spLocks noGrp="1"/>
          </p:cNvSpPr>
          <p:nvPr>
            <p:ph type="dt" idx="10"/>
          </p:nvPr>
        </p:nvSpPr>
        <p:spPr>
          <a:xfrm>
            <a:off x="767523" y="5653019"/>
            <a:ext cx="2743200" cy="365125"/>
          </a:xfrm>
          <a:prstGeom prst="rect"/>
          <a:noFill/>
          <a:ln>
            <a:noFill/>
          </a:ln>
        </p:spPr>
        <p:txBody>
          <a:bodyPr anchor="ctr" anchorCtr="0" bIns="45700" lIns="91425" rIns="91425" spcFirstLastPara="1" tIns="45700" wrap="square">
            <a:noAutofit/>
          </a:bodyPr>
          <a:lstStyle>
            <a:lvl1pPr algn="l" lvl="0">
              <a:lnSpc>
                <a:spcPct val="100000"/>
              </a:lnSpc>
              <a:spcBef>
                <a:spcPts val="0"/>
              </a:spcBef>
              <a:spcAft>
                <a:spcPts val="0"/>
              </a:spcAft>
              <a:buSzPts val="1400"/>
              <a:buNone/>
            </a:lvl1pPr>
            <a:lvl2pPr algn="l" lvl="1">
              <a:lnSpc>
                <a:spcPct val="100000"/>
              </a:lnSpc>
              <a:spcBef>
                <a:spcPts val="0"/>
              </a:spcBef>
              <a:spcAft>
                <a:spcPts val="0"/>
              </a:spcAft>
              <a:buSzPts val="1400"/>
              <a:buNone/>
            </a:lvl2pPr>
            <a:lvl3pPr algn="l" lvl="2">
              <a:lnSpc>
                <a:spcPct val="100000"/>
              </a:lnSpc>
              <a:spcBef>
                <a:spcPts val="0"/>
              </a:spcBef>
              <a:spcAft>
                <a:spcPts val="0"/>
              </a:spcAft>
              <a:buSzPts val="1400"/>
              <a:buNone/>
            </a:lvl3pPr>
            <a:lvl4pPr algn="l" lvl="3">
              <a:lnSpc>
                <a:spcPct val="100000"/>
              </a:lnSpc>
              <a:spcBef>
                <a:spcPts val="0"/>
              </a:spcBef>
              <a:spcAft>
                <a:spcPts val="0"/>
              </a:spcAft>
              <a:buSzPts val="1400"/>
              <a:buNone/>
            </a:lvl4pPr>
            <a:lvl5pPr algn="l" lvl="4">
              <a:lnSpc>
                <a:spcPct val="100000"/>
              </a:lnSpc>
              <a:spcBef>
                <a:spcPts val="0"/>
              </a:spcBef>
              <a:spcAft>
                <a:spcPts val="0"/>
              </a:spcAft>
              <a:buSzPts val="1400"/>
              <a:buNone/>
            </a:lvl5pPr>
            <a:lvl6pPr algn="l" lvl="5">
              <a:lnSpc>
                <a:spcPct val="100000"/>
              </a:lnSpc>
              <a:spcBef>
                <a:spcPts val="0"/>
              </a:spcBef>
              <a:spcAft>
                <a:spcPts val="0"/>
              </a:spcAft>
              <a:buSzPts val="1400"/>
              <a:buNone/>
            </a:lvl6pPr>
            <a:lvl7pPr algn="l" lvl="6">
              <a:lnSpc>
                <a:spcPct val="100000"/>
              </a:lnSpc>
              <a:spcBef>
                <a:spcPts val="0"/>
              </a:spcBef>
              <a:spcAft>
                <a:spcPts val="0"/>
              </a:spcAft>
              <a:buSzPts val="1400"/>
              <a:buNone/>
            </a:lvl7pPr>
            <a:lvl8pPr algn="l" lvl="7">
              <a:lnSpc>
                <a:spcPct val="100000"/>
              </a:lnSpc>
              <a:spcBef>
                <a:spcPts val="0"/>
              </a:spcBef>
              <a:spcAft>
                <a:spcPts val="0"/>
              </a:spcAft>
              <a:buSzPts val="1400"/>
              <a:buNone/>
            </a:lvl8pPr>
            <a:lvl9pPr algn="l" lvl="8">
              <a:lnSpc>
                <a:spcPct val="100000"/>
              </a:lnSpc>
              <a:spcBef>
                <a:spcPts val="0"/>
              </a:spcBef>
              <a:spcAft>
                <a:spcPts val="0"/>
              </a:spcAft>
              <a:buSzPts val="1400"/>
              <a:buNone/>
            </a:lvl9pPr>
          </a:lstStyle>
          <a:p/>
        </p:txBody>
      </p:sp>
      <p:sp>
        <p:nvSpPr>
          <p:cNvPr id="1048615" name="Google Shape;21;p25"/>
          <p:cNvSpPr txBox="1">
            <a:spLocks noGrp="1"/>
          </p:cNvSpPr>
          <p:nvPr>
            <p:ph type="ftr" idx="11"/>
          </p:nvPr>
        </p:nvSpPr>
        <p:spPr>
          <a:xfrm>
            <a:off x="4038600" y="5653019"/>
            <a:ext cx="4114800" cy="365125"/>
          </a:xfrm>
          <a:prstGeom prst="rect"/>
          <a:noFill/>
          <a:ln>
            <a:noFill/>
          </a:ln>
        </p:spPr>
        <p:txBody>
          <a:bodyPr anchor="ctr" anchorCtr="0" bIns="45700" lIns="91425" rIns="91425" spcFirstLastPara="1" tIns="45700" wrap="square">
            <a:noAutofit/>
          </a:bodyPr>
          <a:lstStyle>
            <a:lvl1pPr algn="ctr" lvl="0">
              <a:lnSpc>
                <a:spcPct val="100000"/>
              </a:lnSpc>
              <a:spcBef>
                <a:spcPts val="0"/>
              </a:spcBef>
              <a:spcAft>
                <a:spcPts val="0"/>
              </a:spcAft>
              <a:buSzPts val="1400"/>
              <a:buNone/>
            </a:lvl1pPr>
            <a:lvl2pPr algn="l" lvl="1">
              <a:lnSpc>
                <a:spcPct val="100000"/>
              </a:lnSpc>
              <a:spcBef>
                <a:spcPts val="0"/>
              </a:spcBef>
              <a:spcAft>
                <a:spcPts val="0"/>
              </a:spcAft>
              <a:buSzPts val="1400"/>
              <a:buNone/>
            </a:lvl2pPr>
            <a:lvl3pPr algn="l" lvl="2">
              <a:lnSpc>
                <a:spcPct val="100000"/>
              </a:lnSpc>
              <a:spcBef>
                <a:spcPts val="0"/>
              </a:spcBef>
              <a:spcAft>
                <a:spcPts val="0"/>
              </a:spcAft>
              <a:buSzPts val="1400"/>
              <a:buNone/>
            </a:lvl3pPr>
            <a:lvl4pPr algn="l" lvl="3">
              <a:lnSpc>
                <a:spcPct val="100000"/>
              </a:lnSpc>
              <a:spcBef>
                <a:spcPts val="0"/>
              </a:spcBef>
              <a:spcAft>
                <a:spcPts val="0"/>
              </a:spcAft>
              <a:buSzPts val="1400"/>
              <a:buNone/>
            </a:lvl4pPr>
            <a:lvl5pPr algn="l" lvl="4">
              <a:lnSpc>
                <a:spcPct val="100000"/>
              </a:lnSpc>
              <a:spcBef>
                <a:spcPts val="0"/>
              </a:spcBef>
              <a:spcAft>
                <a:spcPts val="0"/>
              </a:spcAft>
              <a:buSzPts val="1400"/>
              <a:buNone/>
            </a:lvl5pPr>
            <a:lvl6pPr algn="l" lvl="5">
              <a:lnSpc>
                <a:spcPct val="100000"/>
              </a:lnSpc>
              <a:spcBef>
                <a:spcPts val="0"/>
              </a:spcBef>
              <a:spcAft>
                <a:spcPts val="0"/>
              </a:spcAft>
              <a:buSzPts val="1400"/>
              <a:buNone/>
            </a:lvl6pPr>
            <a:lvl7pPr algn="l" lvl="6">
              <a:lnSpc>
                <a:spcPct val="100000"/>
              </a:lnSpc>
              <a:spcBef>
                <a:spcPts val="0"/>
              </a:spcBef>
              <a:spcAft>
                <a:spcPts val="0"/>
              </a:spcAft>
              <a:buSzPts val="1400"/>
              <a:buNone/>
            </a:lvl7pPr>
            <a:lvl8pPr algn="l" lvl="7">
              <a:lnSpc>
                <a:spcPct val="100000"/>
              </a:lnSpc>
              <a:spcBef>
                <a:spcPts val="0"/>
              </a:spcBef>
              <a:spcAft>
                <a:spcPts val="0"/>
              </a:spcAft>
              <a:buSzPts val="1400"/>
              <a:buNone/>
            </a:lvl8pPr>
            <a:lvl9pPr algn="l" lvl="8">
              <a:lnSpc>
                <a:spcPct val="100000"/>
              </a:lnSpc>
              <a:spcBef>
                <a:spcPts val="0"/>
              </a:spcBef>
              <a:spcAft>
                <a:spcPts val="0"/>
              </a:spcAft>
              <a:buSzPts val="1400"/>
              <a:buNone/>
            </a:lvl9pPr>
          </a:lstStyle>
          <a:p/>
        </p:txBody>
      </p:sp>
      <p:sp>
        <p:nvSpPr>
          <p:cNvPr id="1048616" name="Google Shape;22;p25"/>
          <p:cNvSpPr txBox="1">
            <a:spLocks noGrp="1"/>
          </p:cNvSpPr>
          <p:nvPr>
            <p:ph type="sldNum" idx="12"/>
          </p:nvPr>
        </p:nvSpPr>
        <p:spPr>
          <a:xfrm>
            <a:off x="8681277" y="5653019"/>
            <a:ext cx="2743200" cy="365125"/>
          </a:xfrm>
          <a:prstGeom prst="rect"/>
          <a:noFill/>
          <a:ln>
            <a:noFill/>
          </a:ln>
        </p:spPr>
        <p:txBody>
          <a:bodyPr anchor="ctr" anchorCtr="0" bIns="45700" lIns="91425" rIns="91425" spcFirstLastPara="1" tIns="45700" wrap="square">
            <a:noAutofit/>
          </a:bodyPr>
          <a:lstStyle>
            <a:lvl1pPr algn="r" indent="0" lvl="0" marL="0" marR="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1pPr>
            <a:lvl2pPr algn="r" indent="0" lvl="1" marL="0" marR="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2pPr>
            <a:lvl3pPr algn="r" indent="0" lvl="2" marL="0" marR="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3pPr>
            <a:lvl4pPr algn="r" indent="0" lvl="3" marL="0" marR="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4pPr>
            <a:lvl5pPr algn="r" indent="0" lvl="4" marL="0" marR="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5pPr>
            <a:lvl6pPr algn="r" indent="0" lvl="5" marL="0" marR="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6pPr>
            <a:lvl7pPr algn="r" indent="0" lvl="6" marL="0" marR="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7pPr>
            <a:lvl8pPr algn="r" indent="0" lvl="7" marL="0" marR="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8pPr>
            <a:lvl9pPr algn="r" indent="0" lvl="8" marL="0" marR="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9pPr>
          </a:lstStyle>
          <a:p>
            <a:pPr algn="r" indent="0" lvl="0" marL="0" rtl="0">
              <a:spcBef>
                <a:spcPts val="0"/>
              </a:spcBef>
              <a:spcAft>
                <a:spcPts val="0"/>
              </a:spcAft>
              <a:buNone/>
            </a:pPr>
            <a:fld id="{00000000-1234-1234-1234-123412341234}" type="slidenum">
              <a:rPr lang="en-US"/>
              <a:t>‹#›</a:t>
            </a:fld>
          </a:p>
        </p:txBody>
      </p:sp>
      <p:sp>
        <p:nvSpPr>
          <p:cNvPr id="1048617" name="Google Shape;23;p25"/>
          <p:cNvSpPr txBox="1"/>
          <p:nvPr/>
        </p:nvSpPr>
        <p:spPr>
          <a:xfrm>
            <a:off x="6852481" y="465853"/>
            <a:ext cx="2419627" cy="830997"/>
          </a:xfrm>
          <a:prstGeom prst="rect"/>
          <a:noFill/>
          <a:ln>
            <a:noFill/>
          </a:ln>
        </p:spPr>
        <p:txBody>
          <a:bodyPr anchor="t" anchorCtr="0" bIns="45700" lIns="91425" rIns="91425" spcFirstLastPara="1" tIns="45700" wrap="square">
            <a:spAutoFit/>
          </a:bodyPr>
          <a:p>
            <a:pPr algn="r" indent="0" lvl="0" marL="0" marR="0" rtl="0">
              <a:lnSpc>
                <a:spcPct val="100000"/>
              </a:lnSpc>
              <a:spcBef>
                <a:spcPts val="0"/>
              </a:spcBef>
              <a:spcAft>
                <a:spcPts val="0"/>
              </a:spcAft>
              <a:buClr>
                <a:srgbClr val="000000"/>
              </a:buClr>
              <a:buSzPts val="1600"/>
              <a:buFont typeface="Arial"/>
              <a:buNone/>
            </a:pPr>
            <a:r>
              <a:rPr b="0" cap="none" sz="1600" i="0" lang="en-US" strike="noStrike" u="none">
                <a:solidFill>
                  <a:srgbClr val="FFC000"/>
                </a:solidFill>
                <a:latin typeface="Exo"/>
                <a:ea typeface="Exo"/>
                <a:cs typeface="Exo"/>
                <a:sym typeface="Exo"/>
              </a:rPr>
              <a:t>UNIVERSITAS MUHAMMADIYAH SIDOARJO</a:t>
            </a:r>
            <a:endParaRPr b="0" cap="none" sz="1400" i="0" strike="noStrike" u="none">
              <a:solidFill>
                <a:srgbClr val="000000"/>
              </a:solidFill>
              <a:latin typeface="Arial"/>
              <a:ea typeface="Arial"/>
              <a:cs typeface="Arial"/>
              <a:sym typeface="Arial"/>
            </a:endParaRPr>
          </a:p>
        </p:txBody>
      </p:sp>
      <p:pic>
        <p:nvPicPr>
          <p:cNvPr id="2097156" name="Google Shape;24;p25"/>
          <p:cNvPicPr preferRelativeResize="0">
            <a:picLocks/>
          </p:cNvPicPr>
          <p:nvPr/>
        </p:nvPicPr>
        <p:blipFill rotWithShape="1">
          <a:blip xmlns:r="http://schemas.openxmlformats.org/officeDocument/2006/relationships" r:embed="rId3">
            <a:alphaModFix/>
          </a:blip>
          <a:srcRect/>
          <a:stretch>
            <a:fillRect/>
          </a:stretch>
        </p:blipFill>
        <p:spPr>
          <a:xfrm>
            <a:off x="9575247" y="226794"/>
            <a:ext cx="2187844" cy="1005222"/>
          </a:xfrm>
          <a:prstGeom prst="rect"/>
          <a:noFill/>
          <a:ln>
            <a:noFill/>
          </a:ln>
        </p:spPr>
      </p:pic>
      <p:cxnSp>
        <p:nvCxnSpPr>
          <p:cNvPr id="3145728" name="Google Shape;25;p25"/>
          <p:cNvCxnSpPr>
            <a:cxnSpLocks/>
          </p:cNvCxnSpPr>
          <p:nvPr/>
        </p:nvCxnSpPr>
        <p:spPr>
          <a:xfrm>
            <a:off x="9372600" y="465853"/>
            <a:ext cx="0" cy="830997"/>
          </a:xfrm>
          <a:prstGeom prst="straightConnector1"/>
          <a:noFill/>
          <a:ln w="28575" cap="flat" cmpd="sng">
            <a:solidFill>
              <a:srgbClr val="FFC000"/>
            </a:solidFill>
            <a:prstDash val="solid"/>
            <a:miter lim="800000"/>
            <a:headEnd type="none" w="sm" len="sm"/>
            <a:tailEnd type="none" w="sm" len="sm"/>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6" name="Shape 26"/>
        <p:cNvGrpSpPr/>
        <p:nvPr/>
      </p:nvGrpSpPr>
      <p:grpSpPr>
        <a:xfrm>
          <a:off x="0" y="0"/>
          <a:ext cx="0" cy="0"/>
          <a:chOff x="0" y="0"/>
          <a:chExt cx="0" cy="0"/>
        </a:xfrm>
      </p:grpSpPr>
      <p:pic>
        <p:nvPicPr>
          <p:cNvPr id="2097152" name="Google Shape;27;p26"/>
          <p:cNvPicPr preferRelativeResize="0">
            <a:picLocks/>
          </p:cNvPicPr>
          <p:nvPr/>
        </p:nvPicPr>
        <p:blipFill rotWithShape="1">
          <a:blip xmlns:r="http://schemas.openxmlformats.org/officeDocument/2006/relationships" r:embed="rId1">
            <a:alphaModFix/>
          </a:blip>
          <a:srcRect t="23661"/>
          <a:stretch>
            <a:fillRect/>
          </a:stretch>
        </p:blipFill>
        <p:spPr>
          <a:xfrm>
            <a:off x="144674" y="314231"/>
            <a:ext cx="11830877" cy="6466395"/>
          </a:xfrm>
          <a:prstGeom prst="rect"/>
          <a:noFill/>
          <a:ln>
            <a:noFill/>
          </a:ln>
        </p:spPr>
      </p:pic>
      <p:sp>
        <p:nvSpPr>
          <p:cNvPr id="1048581" name="Google Shape;28;p26"/>
          <p:cNvSpPr txBox="1">
            <a:spLocks noGrp="1"/>
          </p:cNvSpPr>
          <p:nvPr>
            <p:ph type="title"/>
          </p:nvPr>
        </p:nvSpPr>
        <p:spPr>
          <a:xfrm>
            <a:off x="166758" y="113336"/>
            <a:ext cx="11830877" cy="1042123"/>
          </a:xfrm>
          <a:prstGeom prst="rect"/>
          <a:solidFill>
            <a:srgbClr val="1B4685"/>
          </a:solidFill>
          <a:ln>
            <a:noFill/>
          </a:ln>
        </p:spPr>
        <p:txBody>
          <a:bodyPr anchor="ctr" anchorCtr="0" bIns="45700" lIns="91425" rIns="91425" spcFirstLastPara="1" tIns="45700" wrap="square">
            <a:normAutofit/>
          </a:bodyPr>
          <a:lstStyle>
            <a:lvl1pPr algn="ctr" lvl="0">
              <a:lnSpc>
                <a:spcPct val="90000"/>
              </a:lnSpc>
              <a:spcBef>
                <a:spcPts val="0"/>
              </a:spcBef>
              <a:spcAft>
                <a:spcPts val="0"/>
              </a:spcAft>
              <a:buClr>
                <a:schemeClr val="lt1"/>
              </a:buClr>
              <a:buSzPts val="4400"/>
              <a:buFont typeface="Exo"/>
              <a:buNone/>
              <a:defRPr>
                <a:solidFill>
                  <a:schemeClr val="lt1"/>
                </a:solidFill>
                <a:latin typeface="Exo"/>
                <a:ea typeface="Exo"/>
                <a:cs typeface="Exo"/>
                <a:sym typeface="Exo"/>
              </a:defRPr>
            </a:lvl1pPr>
            <a:lvl2pPr algn="l" lvl="1">
              <a:lnSpc>
                <a:spcPct val="100000"/>
              </a:lnSpc>
              <a:spcBef>
                <a:spcPts val="0"/>
              </a:spcBef>
              <a:spcAft>
                <a:spcPts val="0"/>
              </a:spcAft>
              <a:buSzPts val="1400"/>
              <a:buNone/>
            </a:lvl2pPr>
            <a:lvl3pPr algn="l" lvl="2">
              <a:lnSpc>
                <a:spcPct val="100000"/>
              </a:lnSpc>
              <a:spcBef>
                <a:spcPts val="0"/>
              </a:spcBef>
              <a:spcAft>
                <a:spcPts val="0"/>
              </a:spcAft>
              <a:buSzPts val="1400"/>
              <a:buNone/>
            </a:lvl3pPr>
            <a:lvl4pPr algn="l" lvl="3">
              <a:lnSpc>
                <a:spcPct val="100000"/>
              </a:lnSpc>
              <a:spcBef>
                <a:spcPts val="0"/>
              </a:spcBef>
              <a:spcAft>
                <a:spcPts val="0"/>
              </a:spcAft>
              <a:buSzPts val="1400"/>
              <a:buNone/>
            </a:lvl4pPr>
            <a:lvl5pPr algn="l" lvl="4">
              <a:lnSpc>
                <a:spcPct val="100000"/>
              </a:lnSpc>
              <a:spcBef>
                <a:spcPts val="0"/>
              </a:spcBef>
              <a:spcAft>
                <a:spcPts val="0"/>
              </a:spcAft>
              <a:buSzPts val="1400"/>
              <a:buNone/>
            </a:lvl5pPr>
            <a:lvl6pPr algn="l" lvl="5">
              <a:lnSpc>
                <a:spcPct val="100000"/>
              </a:lnSpc>
              <a:spcBef>
                <a:spcPts val="0"/>
              </a:spcBef>
              <a:spcAft>
                <a:spcPts val="0"/>
              </a:spcAft>
              <a:buSzPts val="1400"/>
              <a:buNone/>
            </a:lvl6pPr>
            <a:lvl7pPr algn="l" lvl="6">
              <a:lnSpc>
                <a:spcPct val="100000"/>
              </a:lnSpc>
              <a:spcBef>
                <a:spcPts val="0"/>
              </a:spcBef>
              <a:spcAft>
                <a:spcPts val="0"/>
              </a:spcAft>
              <a:buSzPts val="1400"/>
              <a:buNone/>
            </a:lvl7pPr>
            <a:lvl8pPr algn="l" lvl="7">
              <a:lnSpc>
                <a:spcPct val="100000"/>
              </a:lnSpc>
              <a:spcBef>
                <a:spcPts val="0"/>
              </a:spcBef>
              <a:spcAft>
                <a:spcPts val="0"/>
              </a:spcAft>
              <a:buSzPts val="1400"/>
              <a:buNone/>
            </a:lvl8pPr>
            <a:lvl9pPr algn="l" lvl="8">
              <a:lnSpc>
                <a:spcPct val="100000"/>
              </a:lnSpc>
              <a:spcBef>
                <a:spcPts val="0"/>
              </a:spcBef>
              <a:spcAft>
                <a:spcPts val="0"/>
              </a:spcAft>
              <a:buSzPts val="1400"/>
              <a:buNone/>
            </a:lvl9pPr>
          </a:lstStyle>
          <a:p/>
        </p:txBody>
      </p:sp>
      <p:sp>
        <p:nvSpPr>
          <p:cNvPr id="1048582" name="Google Shape;29;p26"/>
          <p:cNvSpPr txBox="1">
            <a:spLocks noGrp="1"/>
          </p:cNvSpPr>
          <p:nvPr>
            <p:ph type="dt" idx="10"/>
          </p:nvPr>
        </p:nvSpPr>
        <p:spPr>
          <a:xfrm>
            <a:off x="10323511" y="6341719"/>
            <a:ext cx="1179375" cy="365125"/>
          </a:xfrm>
          <a:prstGeom prst="rect"/>
          <a:noFill/>
          <a:ln>
            <a:noFill/>
          </a:ln>
        </p:spPr>
        <p:txBody>
          <a:bodyPr anchor="ctr" anchorCtr="0" bIns="45700" lIns="91425" rIns="91425" spcFirstLastPara="1" tIns="45700" wrap="square">
            <a:noAutofit/>
          </a:bodyPr>
          <a:lstStyle>
            <a:lvl1pPr algn="l" lvl="0">
              <a:lnSpc>
                <a:spcPct val="100000"/>
              </a:lnSpc>
              <a:spcBef>
                <a:spcPts val="0"/>
              </a:spcBef>
              <a:spcAft>
                <a:spcPts val="0"/>
              </a:spcAft>
              <a:buSzPts val="1400"/>
              <a:buNone/>
            </a:lvl1pPr>
            <a:lvl2pPr algn="l" lvl="1">
              <a:lnSpc>
                <a:spcPct val="100000"/>
              </a:lnSpc>
              <a:spcBef>
                <a:spcPts val="0"/>
              </a:spcBef>
              <a:spcAft>
                <a:spcPts val="0"/>
              </a:spcAft>
              <a:buSzPts val="1400"/>
              <a:buNone/>
            </a:lvl2pPr>
            <a:lvl3pPr algn="l" lvl="2">
              <a:lnSpc>
                <a:spcPct val="100000"/>
              </a:lnSpc>
              <a:spcBef>
                <a:spcPts val="0"/>
              </a:spcBef>
              <a:spcAft>
                <a:spcPts val="0"/>
              </a:spcAft>
              <a:buSzPts val="1400"/>
              <a:buNone/>
            </a:lvl3pPr>
            <a:lvl4pPr algn="l" lvl="3">
              <a:lnSpc>
                <a:spcPct val="100000"/>
              </a:lnSpc>
              <a:spcBef>
                <a:spcPts val="0"/>
              </a:spcBef>
              <a:spcAft>
                <a:spcPts val="0"/>
              </a:spcAft>
              <a:buSzPts val="1400"/>
              <a:buNone/>
            </a:lvl4pPr>
            <a:lvl5pPr algn="l" lvl="4">
              <a:lnSpc>
                <a:spcPct val="100000"/>
              </a:lnSpc>
              <a:spcBef>
                <a:spcPts val="0"/>
              </a:spcBef>
              <a:spcAft>
                <a:spcPts val="0"/>
              </a:spcAft>
              <a:buSzPts val="1400"/>
              <a:buNone/>
            </a:lvl5pPr>
            <a:lvl6pPr algn="l" lvl="5">
              <a:lnSpc>
                <a:spcPct val="100000"/>
              </a:lnSpc>
              <a:spcBef>
                <a:spcPts val="0"/>
              </a:spcBef>
              <a:spcAft>
                <a:spcPts val="0"/>
              </a:spcAft>
              <a:buSzPts val="1400"/>
              <a:buNone/>
            </a:lvl6pPr>
            <a:lvl7pPr algn="l" lvl="6">
              <a:lnSpc>
                <a:spcPct val="100000"/>
              </a:lnSpc>
              <a:spcBef>
                <a:spcPts val="0"/>
              </a:spcBef>
              <a:spcAft>
                <a:spcPts val="0"/>
              </a:spcAft>
              <a:buSzPts val="1400"/>
              <a:buNone/>
            </a:lvl7pPr>
            <a:lvl8pPr algn="l" lvl="7">
              <a:lnSpc>
                <a:spcPct val="100000"/>
              </a:lnSpc>
              <a:spcBef>
                <a:spcPts val="0"/>
              </a:spcBef>
              <a:spcAft>
                <a:spcPts val="0"/>
              </a:spcAft>
              <a:buSzPts val="1400"/>
              <a:buNone/>
            </a:lvl8pPr>
            <a:lvl9pPr algn="l" lvl="8">
              <a:lnSpc>
                <a:spcPct val="100000"/>
              </a:lnSpc>
              <a:spcBef>
                <a:spcPts val="0"/>
              </a:spcBef>
              <a:spcAft>
                <a:spcPts val="0"/>
              </a:spcAft>
              <a:buSzPts val="1400"/>
              <a:buNone/>
            </a:lvl9pPr>
          </a:lstStyle>
          <a:p/>
        </p:txBody>
      </p:sp>
      <p:sp>
        <p:nvSpPr>
          <p:cNvPr id="1048583" name="Google Shape;30;p26"/>
          <p:cNvSpPr txBox="1">
            <a:spLocks noGrp="1"/>
          </p:cNvSpPr>
          <p:nvPr>
            <p:ph type="ftr" idx="11"/>
          </p:nvPr>
        </p:nvSpPr>
        <p:spPr>
          <a:xfrm>
            <a:off x="4024796" y="5963342"/>
            <a:ext cx="4114800" cy="365125"/>
          </a:xfrm>
          <a:prstGeom prst="rect"/>
          <a:noFill/>
          <a:ln>
            <a:noFill/>
          </a:ln>
        </p:spPr>
        <p:txBody>
          <a:bodyPr anchor="ctr" anchorCtr="0" bIns="45700" lIns="91425" rIns="91425" spcFirstLastPara="1" tIns="45700" wrap="square">
            <a:noAutofit/>
          </a:bodyPr>
          <a:lstStyle>
            <a:lvl1pPr algn="ctr" lvl="0">
              <a:lnSpc>
                <a:spcPct val="100000"/>
              </a:lnSpc>
              <a:spcBef>
                <a:spcPts val="0"/>
              </a:spcBef>
              <a:spcAft>
                <a:spcPts val="0"/>
              </a:spcAft>
              <a:buSzPts val="1400"/>
              <a:buNone/>
            </a:lvl1pPr>
            <a:lvl2pPr algn="l" lvl="1">
              <a:lnSpc>
                <a:spcPct val="100000"/>
              </a:lnSpc>
              <a:spcBef>
                <a:spcPts val="0"/>
              </a:spcBef>
              <a:spcAft>
                <a:spcPts val="0"/>
              </a:spcAft>
              <a:buSzPts val="1400"/>
              <a:buNone/>
            </a:lvl2pPr>
            <a:lvl3pPr algn="l" lvl="2">
              <a:lnSpc>
                <a:spcPct val="100000"/>
              </a:lnSpc>
              <a:spcBef>
                <a:spcPts val="0"/>
              </a:spcBef>
              <a:spcAft>
                <a:spcPts val="0"/>
              </a:spcAft>
              <a:buSzPts val="1400"/>
              <a:buNone/>
            </a:lvl3pPr>
            <a:lvl4pPr algn="l" lvl="3">
              <a:lnSpc>
                <a:spcPct val="100000"/>
              </a:lnSpc>
              <a:spcBef>
                <a:spcPts val="0"/>
              </a:spcBef>
              <a:spcAft>
                <a:spcPts val="0"/>
              </a:spcAft>
              <a:buSzPts val="1400"/>
              <a:buNone/>
            </a:lvl4pPr>
            <a:lvl5pPr algn="l" lvl="4">
              <a:lnSpc>
                <a:spcPct val="100000"/>
              </a:lnSpc>
              <a:spcBef>
                <a:spcPts val="0"/>
              </a:spcBef>
              <a:spcAft>
                <a:spcPts val="0"/>
              </a:spcAft>
              <a:buSzPts val="1400"/>
              <a:buNone/>
            </a:lvl5pPr>
            <a:lvl6pPr algn="l" lvl="5">
              <a:lnSpc>
                <a:spcPct val="100000"/>
              </a:lnSpc>
              <a:spcBef>
                <a:spcPts val="0"/>
              </a:spcBef>
              <a:spcAft>
                <a:spcPts val="0"/>
              </a:spcAft>
              <a:buSzPts val="1400"/>
              <a:buNone/>
            </a:lvl6pPr>
            <a:lvl7pPr algn="l" lvl="6">
              <a:lnSpc>
                <a:spcPct val="100000"/>
              </a:lnSpc>
              <a:spcBef>
                <a:spcPts val="0"/>
              </a:spcBef>
              <a:spcAft>
                <a:spcPts val="0"/>
              </a:spcAft>
              <a:buSzPts val="1400"/>
              <a:buNone/>
            </a:lvl7pPr>
            <a:lvl8pPr algn="l" lvl="7">
              <a:lnSpc>
                <a:spcPct val="100000"/>
              </a:lnSpc>
              <a:spcBef>
                <a:spcPts val="0"/>
              </a:spcBef>
              <a:spcAft>
                <a:spcPts val="0"/>
              </a:spcAft>
              <a:buSzPts val="1400"/>
              <a:buNone/>
            </a:lvl8pPr>
            <a:lvl9pPr algn="l" lvl="8">
              <a:lnSpc>
                <a:spcPct val="100000"/>
              </a:lnSpc>
              <a:spcBef>
                <a:spcPts val="0"/>
              </a:spcBef>
              <a:spcAft>
                <a:spcPts val="0"/>
              </a:spcAft>
              <a:buSzPts val="1400"/>
              <a:buNone/>
            </a:lvl9pPr>
          </a:lstStyle>
          <a:p/>
        </p:txBody>
      </p:sp>
      <p:sp>
        <p:nvSpPr>
          <p:cNvPr id="1048584" name="Google Shape;31;p26"/>
          <p:cNvSpPr txBox="1">
            <a:spLocks noGrp="1"/>
          </p:cNvSpPr>
          <p:nvPr>
            <p:ph type="body" idx="1"/>
          </p:nvPr>
        </p:nvSpPr>
        <p:spPr>
          <a:xfrm>
            <a:off x="166758" y="1238732"/>
            <a:ext cx="11830877" cy="5089734"/>
          </a:xfrm>
          <a:prstGeom prst="rect"/>
          <a:noFill/>
          <a:ln>
            <a:noFill/>
          </a:ln>
        </p:spPr>
        <p:txBody>
          <a:bodyPr anchor="t" anchorCtr="0" bIns="45700" lIns="91425" rIns="91425" spcFirstLastPara="1" tIns="45700" wrap="square">
            <a:normAutofit/>
          </a:bodyPr>
          <a:lstStyle>
            <a:lvl1pPr algn="l" indent="-406400" lvl="0" marL="457200">
              <a:lnSpc>
                <a:spcPct val="90000"/>
              </a:lnSpc>
              <a:spcBef>
                <a:spcPts val="1000"/>
              </a:spcBef>
              <a:spcAft>
                <a:spcPts val="0"/>
              </a:spcAft>
              <a:buClr>
                <a:schemeClr val="dk1"/>
              </a:buClr>
              <a:buSzPts val="2800"/>
              <a:buChar char="•"/>
              <a:defRPr>
                <a:latin typeface="Century Gothic"/>
                <a:ea typeface="Century Gothic"/>
                <a:cs typeface="Century Gothic"/>
                <a:sym typeface="Century Gothic"/>
              </a:defRPr>
            </a:lvl1pPr>
            <a:lvl2pPr algn="l" indent="-381000" lvl="1" marL="914400">
              <a:lnSpc>
                <a:spcPct val="90000"/>
              </a:lnSpc>
              <a:spcBef>
                <a:spcPts val="500"/>
              </a:spcBef>
              <a:spcAft>
                <a:spcPts val="0"/>
              </a:spcAft>
              <a:buClr>
                <a:schemeClr val="dk1"/>
              </a:buClr>
              <a:buSzPts val="2400"/>
              <a:buChar char="•"/>
              <a:defRPr>
                <a:latin typeface="Century Gothic"/>
                <a:ea typeface="Century Gothic"/>
                <a:cs typeface="Century Gothic"/>
                <a:sym typeface="Century Gothic"/>
              </a:defRPr>
            </a:lvl2pPr>
            <a:lvl3pPr algn="l" indent="-355600" lvl="2" marL="1371600">
              <a:lnSpc>
                <a:spcPct val="90000"/>
              </a:lnSpc>
              <a:spcBef>
                <a:spcPts val="500"/>
              </a:spcBef>
              <a:spcAft>
                <a:spcPts val="0"/>
              </a:spcAft>
              <a:buClr>
                <a:schemeClr val="dk1"/>
              </a:buClr>
              <a:buSzPts val="2000"/>
              <a:buChar char="•"/>
              <a:defRPr>
                <a:latin typeface="Century Gothic"/>
                <a:ea typeface="Century Gothic"/>
                <a:cs typeface="Century Gothic"/>
                <a:sym typeface="Century Gothic"/>
              </a:defRPr>
            </a:lvl3pPr>
            <a:lvl4pPr algn="l" indent="-342900" lvl="3" marL="1828800">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4pPr>
            <a:lvl5pPr algn="l" indent="-342900" lvl="4" marL="2286000">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5pPr>
            <a:lvl6pPr algn="l" indent="-342900" lvl="5" marL="2743200">
              <a:lnSpc>
                <a:spcPct val="90000"/>
              </a:lnSpc>
              <a:spcBef>
                <a:spcPts val="500"/>
              </a:spcBef>
              <a:spcAft>
                <a:spcPts val="0"/>
              </a:spcAft>
              <a:buClr>
                <a:schemeClr val="dk1"/>
              </a:buClr>
              <a:buSzPts val="1800"/>
              <a:buChar char="•"/>
            </a:lvl6pPr>
            <a:lvl7pPr algn="l" indent="-342900" lvl="6" marL="3200400">
              <a:lnSpc>
                <a:spcPct val="90000"/>
              </a:lnSpc>
              <a:spcBef>
                <a:spcPts val="500"/>
              </a:spcBef>
              <a:spcAft>
                <a:spcPts val="0"/>
              </a:spcAft>
              <a:buClr>
                <a:schemeClr val="dk1"/>
              </a:buClr>
              <a:buSzPts val="1800"/>
              <a:buChar char="•"/>
            </a:lvl7pPr>
            <a:lvl8pPr algn="l" indent="-342900" lvl="7" marL="3657600">
              <a:lnSpc>
                <a:spcPct val="90000"/>
              </a:lnSpc>
              <a:spcBef>
                <a:spcPts val="500"/>
              </a:spcBef>
              <a:spcAft>
                <a:spcPts val="0"/>
              </a:spcAft>
              <a:buClr>
                <a:schemeClr val="dk1"/>
              </a:buClr>
              <a:buSzPts val="1800"/>
              <a:buChar char="•"/>
            </a:lvl8pPr>
            <a:lvl9pPr algn="l" indent="-342900" lvl="8" marL="4114800">
              <a:lnSpc>
                <a:spcPct val="90000"/>
              </a:lnSpc>
              <a:spcBef>
                <a:spcPts val="500"/>
              </a:spcBef>
              <a:spcAft>
                <a:spcPts val="0"/>
              </a:spcAft>
              <a:buClr>
                <a:schemeClr val="dk1"/>
              </a:buClr>
              <a:buSzPts val="1800"/>
              <a:buChar char="•"/>
            </a:lvl9pPr>
          </a:lstStyle>
          <a:p/>
        </p:txBody>
      </p:sp>
      <p:sp>
        <p:nvSpPr>
          <p:cNvPr id="1048585" name="Google Shape;32;p26"/>
          <p:cNvSpPr txBox="1"/>
          <p:nvPr/>
        </p:nvSpPr>
        <p:spPr>
          <a:xfrm>
            <a:off x="11427239" y="6332228"/>
            <a:ext cx="522356" cy="365125"/>
          </a:xfrm>
          <a:prstGeom prst="rect"/>
          <a:noFill/>
          <a:ln>
            <a:noFill/>
          </a:ln>
        </p:spPr>
        <p:txBody>
          <a:bodyPr anchor="ctr" anchorCtr="0" bIns="45700" lIns="91425" rIns="91425" spcFirstLastPara="1" tIns="45700" wrap="square">
            <a:noAutofit/>
          </a:bodyPr>
          <a:p>
            <a:pPr algn="r" indent="0" lvl="0" marL="0" marR="0" rtl="0">
              <a:lnSpc>
                <a:spcPct val="100000"/>
              </a:lnSpc>
              <a:spcBef>
                <a:spcPts val="0"/>
              </a:spcBef>
              <a:spcAft>
                <a:spcPts val="0"/>
              </a:spcAft>
              <a:buClr>
                <a:srgbClr val="000000"/>
              </a:buClr>
              <a:buSzPts val="1200"/>
              <a:buFont typeface="Arial"/>
              <a:buNone/>
            </a:pPr>
            <a:fld id="{00000000-1234-1234-1234-123412341234}" type="slidenum">
              <a:rPr b="0" cap="none" sz="1200" i="0" lang="en-US" strike="noStrike" u="none">
                <a:solidFill>
                  <a:srgbClr val="888888"/>
                </a:solidFill>
                <a:latin typeface="Calibri"/>
                <a:ea typeface="Calibri"/>
                <a:cs typeface="Calibri"/>
                <a:sym typeface="Calibri"/>
              </a:rPr>
              <a:t>‹#›</a:t>
            </a:fld>
            <a:endParaRPr b="0" cap="none" sz="1200" i="0" strike="noStrike" u="none">
              <a:solidFill>
                <a:srgbClr val="888888"/>
              </a:solidFill>
              <a:latin typeface="Calibri"/>
              <a:ea typeface="Calibri"/>
              <a:cs typeface="Calibri"/>
              <a:sym typeface="Calibri"/>
            </a:endParaRPr>
          </a:p>
        </p:txBody>
      </p:sp>
      <p:pic>
        <p:nvPicPr>
          <p:cNvPr id="2097153" name="Google Shape;33;p26"/>
          <p:cNvPicPr preferRelativeResize="0">
            <a:picLocks/>
          </p:cNvPicPr>
          <p:nvPr/>
        </p:nvPicPr>
        <p:blipFill rotWithShape="1">
          <a:blip xmlns:r="http://schemas.openxmlformats.org/officeDocument/2006/relationships" r:embed="rId2">
            <a:alphaModFix/>
          </a:blip>
          <a:srcRect l="47997" t="2654" r="7599"/>
          <a:stretch>
            <a:fillRect/>
          </a:stretch>
        </p:blipFill>
        <p:spPr>
          <a:xfrm flipH="1">
            <a:off x="10198953" y="4248292"/>
            <a:ext cx="1993047" cy="2538961"/>
          </a:xfrm>
          <a:prstGeom prst="rect"/>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0A2246"/>
        </a:solidFill>
      </p:bgPr>
    </p:bg>
    <p:spTree>
      <p:nvGrpSpPr>
        <p:cNvPr id="69" name="Shape 34"/>
        <p:cNvGrpSpPr/>
        <p:nvPr/>
      </p:nvGrpSpPr>
      <p:grpSpPr>
        <a:xfrm>
          <a:off x="0" y="0"/>
          <a:ext cx="0" cy="0"/>
          <a:chOff x="0" y="0"/>
          <a:chExt cx="0" cy="0"/>
        </a:xfrm>
      </p:grpSpPr>
      <p:pic>
        <p:nvPicPr>
          <p:cNvPr id="2097157" name="Google Shape;35;p27"/>
          <p:cNvPicPr preferRelativeResize="0">
            <a:picLocks/>
          </p:cNvPicPr>
          <p:nvPr/>
        </p:nvPicPr>
        <p:blipFill rotWithShape="1">
          <a:blip xmlns:r="http://schemas.openxmlformats.org/officeDocument/2006/relationships" r:embed="rId1">
            <a:alphaModFix/>
          </a:blip>
          <a:srcRect/>
          <a:stretch>
            <a:fillRect/>
          </a:stretch>
        </p:blipFill>
        <p:spPr>
          <a:xfrm>
            <a:off x="4106779" y="2515037"/>
            <a:ext cx="3978442" cy="1827926"/>
          </a:xfrm>
          <a:prstGeom prst="rect"/>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p:bgPr>
    </p:bg>
    <p:spTree>
      <p:nvGrpSpPr>
        <p:cNvPr id="12" name="Shape 9"/>
        <p:cNvGrpSpPr/>
        <p:nvPr/>
      </p:nvGrpSpPr>
      <p:grpSpPr>
        <a:xfrm>
          <a:off x="0" y="0"/>
          <a:ext cx="0" cy="0"/>
          <a:chOff x="0" y="0"/>
          <a:chExt cx="0" cy="0"/>
        </a:xfrm>
      </p:grpSpPr>
      <p:sp>
        <p:nvSpPr>
          <p:cNvPr id="1048576" name="Google Shape;10;p24"/>
          <p:cNvSpPr txBox="1">
            <a:spLocks noGrp="1"/>
          </p:cNvSpPr>
          <p:nvPr>
            <p:ph type="title"/>
          </p:nvPr>
        </p:nvSpPr>
        <p:spPr>
          <a:xfrm>
            <a:off x="838200" y="365127"/>
            <a:ext cx="10515600" cy="1325563"/>
          </a:xfrm>
          <a:prstGeom prst="rect"/>
          <a:noFill/>
          <a:ln>
            <a:noFill/>
          </a:ln>
        </p:spPr>
        <p:txBody>
          <a:bodyPr anchor="ctr" anchorCtr="0" bIns="45700" lIns="91425" rIns="91425" spcFirstLastPara="1" tIns="45700" wrap="square">
            <a:normAutofit/>
          </a:bodyPr>
          <a:lstStyle>
            <a:lvl1pPr algn="l" lvl="0" marR="0" rtl="0">
              <a:lnSpc>
                <a:spcPct val="90000"/>
              </a:lnSpc>
              <a:spcBef>
                <a:spcPts val="0"/>
              </a:spcBef>
              <a:spcAft>
                <a:spcPts val="0"/>
              </a:spcAft>
              <a:buClr>
                <a:schemeClr val="dk1"/>
              </a:buClr>
              <a:buSzPts val="4400"/>
              <a:buFont typeface="Exo"/>
              <a:buNone/>
              <a:defRPr b="0" cap="none" sz="4400" i="0" strike="noStrike" u="none">
                <a:solidFill>
                  <a:schemeClr val="dk1"/>
                </a:solidFill>
                <a:latin typeface="Exo"/>
                <a:ea typeface="Exo"/>
                <a:cs typeface="Exo"/>
                <a:sym typeface="Exo"/>
              </a:defRPr>
            </a:lvl1pPr>
            <a:lvl2pPr algn="l" lvl="1" marR="0" rtl="0">
              <a:lnSpc>
                <a:spcPct val="100000"/>
              </a:lnSpc>
              <a:spcBef>
                <a:spcPts val="0"/>
              </a:spcBef>
              <a:spcAft>
                <a:spcPts val="0"/>
              </a:spcAft>
              <a:buClr>
                <a:srgbClr val="000000"/>
              </a:buClr>
              <a:buSzPts val="1400"/>
              <a:buFont typeface="Arial"/>
              <a:buNone/>
              <a:defRPr b="0" cap="none" sz="1800" i="0" strike="noStrike" u="none">
                <a:solidFill>
                  <a:srgbClr val="000000"/>
                </a:solidFill>
                <a:latin typeface="Arial"/>
                <a:ea typeface="Arial"/>
                <a:cs typeface="Arial"/>
                <a:sym typeface="Arial"/>
              </a:defRPr>
            </a:lvl2pPr>
            <a:lvl3pPr algn="l" lvl="2" marR="0" rtl="0">
              <a:lnSpc>
                <a:spcPct val="100000"/>
              </a:lnSpc>
              <a:spcBef>
                <a:spcPts val="0"/>
              </a:spcBef>
              <a:spcAft>
                <a:spcPts val="0"/>
              </a:spcAft>
              <a:buClr>
                <a:srgbClr val="000000"/>
              </a:buClr>
              <a:buSzPts val="1400"/>
              <a:buFont typeface="Arial"/>
              <a:buNone/>
              <a:defRPr b="0" cap="none" sz="1800" i="0" strike="noStrike" u="none">
                <a:solidFill>
                  <a:srgbClr val="000000"/>
                </a:solidFill>
                <a:latin typeface="Arial"/>
                <a:ea typeface="Arial"/>
                <a:cs typeface="Arial"/>
                <a:sym typeface="Arial"/>
              </a:defRPr>
            </a:lvl3pPr>
            <a:lvl4pPr algn="l" lvl="3" marR="0" rtl="0">
              <a:lnSpc>
                <a:spcPct val="100000"/>
              </a:lnSpc>
              <a:spcBef>
                <a:spcPts val="0"/>
              </a:spcBef>
              <a:spcAft>
                <a:spcPts val="0"/>
              </a:spcAft>
              <a:buClr>
                <a:srgbClr val="000000"/>
              </a:buClr>
              <a:buSzPts val="1400"/>
              <a:buFont typeface="Arial"/>
              <a:buNone/>
              <a:defRPr b="0" cap="none" sz="1800" i="0" strike="noStrike" u="none">
                <a:solidFill>
                  <a:srgbClr val="000000"/>
                </a:solidFill>
                <a:latin typeface="Arial"/>
                <a:ea typeface="Arial"/>
                <a:cs typeface="Arial"/>
                <a:sym typeface="Arial"/>
              </a:defRPr>
            </a:lvl4pPr>
            <a:lvl5pPr algn="l" lvl="4" marR="0" rtl="0">
              <a:lnSpc>
                <a:spcPct val="100000"/>
              </a:lnSpc>
              <a:spcBef>
                <a:spcPts val="0"/>
              </a:spcBef>
              <a:spcAft>
                <a:spcPts val="0"/>
              </a:spcAft>
              <a:buClr>
                <a:srgbClr val="000000"/>
              </a:buClr>
              <a:buSzPts val="1400"/>
              <a:buFont typeface="Arial"/>
              <a:buNone/>
              <a:defRPr b="0" cap="none" sz="1800" i="0" strike="noStrike" u="none">
                <a:solidFill>
                  <a:srgbClr val="000000"/>
                </a:solidFill>
                <a:latin typeface="Arial"/>
                <a:ea typeface="Arial"/>
                <a:cs typeface="Arial"/>
                <a:sym typeface="Arial"/>
              </a:defRPr>
            </a:lvl5pPr>
            <a:lvl6pPr algn="l" lvl="5" marR="0" rtl="0">
              <a:lnSpc>
                <a:spcPct val="100000"/>
              </a:lnSpc>
              <a:spcBef>
                <a:spcPts val="0"/>
              </a:spcBef>
              <a:spcAft>
                <a:spcPts val="0"/>
              </a:spcAft>
              <a:buClr>
                <a:srgbClr val="000000"/>
              </a:buClr>
              <a:buSzPts val="1400"/>
              <a:buFont typeface="Arial"/>
              <a:buNone/>
              <a:defRPr b="0" cap="none" sz="1800" i="0" strike="noStrike" u="none">
                <a:solidFill>
                  <a:srgbClr val="000000"/>
                </a:solidFill>
                <a:latin typeface="Arial"/>
                <a:ea typeface="Arial"/>
                <a:cs typeface="Arial"/>
                <a:sym typeface="Arial"/>
              </a:defRPr>
            </a:lvl6pPr>
            <a:lvl7pPr algn="l" lvl="6" marR="0" rtl="0">
              <a:lnSpc>
                <a:spcPct val="100000"/>
              </a:lnSpc>
              <a:spcBef>
                <a:spcPts val="0"/>
              </a:spcBef>
              <a:spcAft>
                <a:spcPts val="0"/>
              </a:spcAft>
              <a:buClr>
                <a:srgbClr val="000000"/>
              </a:buClr>
              <a:buSzPts val="1400"/>
              <a:buFont typeface="Arial"/>
              <a:buNone/>
              <a:defRPr b="0" cap="none" sz="1800" i="0" strike="noStrike" u="none">
                <a:solidFill>
                  <a:srgbClr val="000000"/>
                </a:solidFill>
                <a:latin typeface="Arial"/>
                <a:ea typeface="Arial"/>
                <a:cs typeface="Arial"/>
                <a:sym typeface="Arial"/>
              </a:defRPr>
            </a:lvl7pPr>
            <a:lvl8pPr algn="l" lvl="7" marR="0" rtl="0">
              <a:lnSpc>
                <a:spcPct val="100000"/>
              </a:lnSpc>
              <a:spcBef>
                <a:spcPts val="0"/>
              </a:spcBef>
              <a:spcAft>
                <a:spcPts val="0"/>
              </a:spcAft>
              <a:buClr>
                <a:srgbClr val="000000"/>
              </a:buClr>
              <a:buSzPts val="1400"/>
              <a:buFont typeface="Arial"/>
              <a:buNone/>
              <a:defRPr b="0" cap="none" sz="1800" i="0" strike="noStrike" u="none">
                <a:solidFill>
                  <a:srgbClr val="000000"/>
                </a:solidFill>
                <a:latin typeface="Arial"/>
                <a:ea typeface="Arial"/>
                <a:cs typeface="Arial"/>
                <a:sym typeface="Arial"/>
              </a:defRPr>
            </a:lvl8pPr>
            <a:lvl9pPr algn="l" lvl="8" marR="0" rtl="0">
              <a:lnSpc>
                <a:spcPct val="100000"/>
              </a:lnSpc>
              <a:spcBef>
                <a:spcPts val="0"/>
              </a:spcBef>
              <a:spcAft>
                <a:spcPts val="0"/>
              </a:spcAft>
              <a:buClr>
                <a:srgbClr val="000000"/>
              </a:buClr>
              <a:buSzPts val="1400"/>
              <a:buFont typeface="Arial"/>
              <a:buNone/>
              <a:defRPr b="0" cap="none" sz="1800" i="0" strike="noStrike" u="none">
                <a:solidFill>
                  <a:srgbClr val="000000"/>
                </a:solidFill>
                <a:latin typeface="Arial"/>
                <a:ea typeface="Arial"/>
                <a:cs typeface="Arial"/>
                <a:sym typeface="Arial"/>
              </a:defRPr>
            </a:lvl9pPr>
          </a:lstStyle>
          <a:p/>
        </p:txBody>
      </p:sp>
      <p:sp>
        <p:nvSpPr>
          <p:cNvPr id="1048577" name="Google Shape;11;p24"/>
          <p:cNvSpPr txBox="1">
            <a:spLocks noGrp="1"/>
          </p:cNvSpPr>
          <p:nvPr>
            <p:ph type="body" idx="1"/>
          </p:nvPr>
        </p:nvSpPr>
        <p:spPr>
          <a:xfrm>
            <a:off x="838200" y="1825625"/>
            <a:ext cx="10515600" cy="4351338"/>
          </a:xfrm>
          <a:prstGeom prst="rect"/>
          <a:noFill/>
          <a:ln>
            <a:noFill/>
          </a:ln>
        </p:spPr>
        <p:txBody>
          <a:bodyPr anchor="t" anchorCtr="0" bIns="45700" lIns="91425" rIns="91425" spcFirstLastPara="1" tIns="45700" wrap="square">
            <a:normAutofit/>
          </a:bodyPr>
          <a:lstStyle>
            <a:lvl1pPr algn="l" indent="-406400" lvl="0" marL="457200" marR="0" rtl="0">
              <a:lnSpc>
                <a:spcPct val="90000"/>
              </a:lnSpc>
              <a:spcBef>
                <a:spcPts val="1000"/>
              </a:spcBef>
              <a:spcAft>
                <a:spcPts val="0"/>
              </a:spcAft>
              <a:buClr>
                <a:schemeClr val="dk1"/>
              </a:buClr>
              <a:buSzPts val="2800"/>
              <a:buFont typeface="Arial"/>
              <a:buChar char="•"/>
              <a:defRPr b="0" cap="none" sz="2800" i="0" strike="noStrike" u="none">
                <a:solidFill>
                  <a:schemeClr val="dk1"/>
                </a:solidFill>
                <a:latin typeface="Century Gothic"/>
                <a:ea typeface="Century Gothic"/>
                <a:cs typeface="Century Gothic"/>
                <a:sym typeface="Century Gothic"/>
              </a:defRPr>
            </a:lvl1pPr>
            <a:lvl2pPr algn="l" indent="-381000" lvl="1" marL="914400" marR="0" rtl="0">
              <a:lnSpc>
                <a:spcPct val="90000"/>
              </a:lnSpc>
              <a:spcBef>
                <a:spcPts val="500"/>
              </a:spcBef>
              <a:spcAft>
                <a:spcPts val="0"/>
              </a:spcAft>
              <a:buClr>
                <a:schemeClr val="dk1"/>
              </a:buClr>
              <a:buSzPts val="2400"/>
              <a:buFont typeface="Arial"/>
              <a:buChar char="•"/>
              <a:defRPr b="0" cap="none" sz="2400" i="0" strike="noStrike" u="none">
                <a:solidFill>
                  <a:schemeClr val="dk1"/>
                </a:solidFill>
                <a:latin typeface="Century Gothic"/>
                <a:ea typeface="Century Gothic"/>
                <a:cs typeface="Century Gothic"/>
                <a:sym typeface="Century Gothic"/>
              </a:defRPr>
            </a:lvl2pPr>
            <a:lvl3pPr algn="l" indent="-355600" lvl="2" marL="1371600" marR="0" rtl="0">
              <a:lnSpc>
                <a:spcPct val="90000"/>
              </a:lnSpc>
              <a:spcBef>
                <a:spcPts val="500"/>
              </a:spcBef>
              <a:spcAft>
                <a:spcPts val="0"/>
              </a:spcAft>
              <a:buClr>
                <a:schemeClr val="dk1"/>
              </a:buClr>
              <a:buSzPts val="2000"/>
              <a:buFont typeface="Arial"/>
              <a:buChar char="•"/>
              <a:defRPr b="0" cap="none" sz="2000" i="0" strike="noStrike" u="none">
                <a:solidFill>
                  <a:schemeClr val="dk1"/>
                </a:solidFill>
                <a:latin typeface="Century Gothic"/>
                <a:ea typeface="Century Gothic"/>
                <a:cs typeface="Century Gothic"/>
                <a:sym typeface="Century Gothic"/>
              </a:defRPr>
            </a:lvl3pPr>
            <a:lvl4pPr algn="l" indent="-342900" lvl="3" marL="18288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entury Gothic"/>
                <a:ea typeface="Century Gothic"/>
                <a:cs typeface="Century Gothic"/>
                <a:sym typeface="Century Gothic"/>
              </a:defRPr>
            </a:lvl4pPr>
            <a:lvl5pPr algn="l" indent="-342900" lvl="4" marL="22860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entury Gothic"/>
                <a:ea typeface="Century Gothic"/>
                <a:cs typeface="Century Gothic"/>
                <a:sym typeface="Century Gothic"/>
              </a:defRPr>
            </a:lvl5pPr>
            <a:lvl6pPr algn="l" indent="-342900" lvl="5" marL="27432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6pPr>
            <a:lvl7pPr algn="l" indent="-342900" lvl="6" marL="32004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7pPr>
            <a:lvl8pPr algn="l" indent="-342900" lvl="7" marL="36576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8pPr>
            <a:lvl9pPr algn="l" indent="-342900" lvl="8" marL="41148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9pPr>
          </a:lstStyle>
          <a:p/>
        </p:txBody>
      </p:sp>
      <p:sp>
        <p:nvSpPr>
          <p:cNvPr id="1048578" name="Google Shape;12;p24"/>
          <p:cNvSpPr txBox="1">
            <a:spLocks noGrp="1"/>
          </p:cNvSpPr>
          <p:nvPr>
            <p:ph type="dt" idx="10"/>
          </p:nvPr>
        </p:nvSpPr>
        <p:spPr>
          <a:xfrm>
            <a:off x="838200" y="6356352"/>
            <a:ext cx="2743200" cy="365125"/>
          </a:xfrm>
          <a:prstGeom prst="rect"/>
          <a:noFill/>
          <a:ln>
            <a:noFill/>
          </a:ln>
        </p:spPr>
        <p:txBody>
          <a:bodyPr anchor="ctr" anchorCtr="0" bIns="45700" lIns="91425" rIns="91425" spcFirstLastPara="1" tIns="45700" wrap="square">
            <a:noAutofit/>
          </a:bodyPr>
          <a:lstStyle>
            <a:lvl1pPr algn="l" lvl="0" marR="0" rtl="0">
              <a:lnSpc>
                <a:spcPct val="100000"/>
              </a:lnSpc>
              <a:spcBef>
                <a:spcPts val="0"/>
              </a:spcBef>
              <a:spcAft>
                <a:spcPts val="0"/>
              </a:spcAft>
              <a:buClr>
                <a:srgbClr val="000000"/>
              </a:buClr>
              <a:buSzPts val="1400"/>
              <a:buFont typeface="Arial"/>
              <a:buNone/>
              <a:defRPr b="0" cap="none" sz="1200" i="0" strike="noStrike" u="none">
                <a:solidFill>
                  <a:srgbClr val="888888"/>
                </a:solidFill>
                <a:latin typeface="Calibri"/>
                <a:ea typeface="Calibri"/>
                <a:cs typeface="Calibri"/>
                <a:sym typeface="Calibri"/>
              </a:defRPr>
            </a:lvl1pPr>
            <a:lvl2pPr algn="l" lvl="1"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2pPr>
            <a:lvl3pPr algn="l" lvl="2"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3pPr>
            <a:lvl4pPr algn="l" lvl="3"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4pPr>
            <a:lvl5pPr algn="l" lvl="4"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5pPr>
            <a:lvl6pPr algn="l" lvl="5"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6pPr>
            <a:lvl7pPr algn="l" lvl="6"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7pPr>
            <a:lvl8pPr algn="l" lvl="7"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8pPr>
            <a:lvl9pPr algn="l" lvl="8"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9pPr>
          </a:lstStyle>
          <a:p/>
        </p:txBody>
      </p:sp>
      <p:sp>
        <p:nvSpPr>
          <p:cNvPr id="1048579" name="Google Shape;13;p24"/>
          <p:cNvSpPr txBox="1">
            <a:spLocks noGrp="1"/>
          </p:cNvSpPr>
          <p:nvPr>
            <p:ph type="ftr" idx="11"/>
          </p:nvPr>
        </p:nvSpPr>
        <p:spPr>
          <a:xfrm>
            <a:off x="4038600" y="6356352"/>
            <a:ext cx="4114800" cy="365125"/>
          </a:xfrm>
          <a:prstGeom prst="rect"/>
          <a:noFill/>
          <a:ln>
            <a:noFill/>
          </a:ln>
        </p:spPr>
        <p:txBody>
          <a:bodyPr anchor="ctr" anchorCtr="0" bIns="45700" lIns="91425" rIns="91425" spcFirstLastPara="1" tIns="45700" wrap="square">
            <a:noAutofit/>
          </a:bodyPr>
          <a:lstStyle>
            <a:lvl1pPr algn="ctr" lvl="0" marR="0" rtl="0">
              <a:lnSpc>
                <a:spcPct val="100000"/>
              </a:lnSpc>
              <a:spcBef>
                <a:spcPts val="0"/>
              </a:spcBef>
              <a:spcAft>
                <a:spcPts val="0"/>
              </a:spcAft>
              <a:buClr>
                <a:srgbClr val="000000"/>
              </a:buClr>
              <a:buSzPts val="1400"/>
              <a:buFont typeface="Arial"/>
              <a:buNone/>
              <a:defRPr b="0" cap="none" sz="1200" i="0" strike="noStrike" u="none">
                <a:solidFill>
                  <a:srgbClr val="888888"/>
                </a:solidFill>
                <a:latin typeface="Calibri"/>
                <a:ea typeface="Calibri"/>
                <a:cs typeface="Calibri"/>
                <a:sym typeface="Calibri"/>
              </a:defRPr>
            </a:lvl1pPr>
            <a:lvl2pPr algn="l" lvl="1"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2pPr>
            <a:lvl3pPr algn="l" lvl="2"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3pPr>
            <a:lvl4pPr algn="l" lvl="3"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4pPr>
            <a:lvl5pPr algn="l" lvl="4"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5pPr>
            <a:lvl6pPr algn="l" lvl="5"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6pPr>
            <a:lvl7pPr algn="l" lvl="6"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7pPr>
            <a:lvl8pPr algn="l" lvl="7"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8pPr>
            <a:lvl9pPr algn="l" lvl="8" marR="0" rtl="0">
              <a:lnSpc>
                <a:spcPct val="100000"/>
              </a:lnSpc>
              <a:spcBef>
                <a:spcPts val="0"/>
              </a:spcBef>
              <a:spcAft>
                <a:spcPts val="0"/>
              </a:spcAft>
              <a:buClr>
                <a:srgbClr val="000000"/>
              </a:buClr>
              <a:buSzPts val="1400"/>
              <a:buFont typeface="Arial"/>
              <a:buNone/>
              <a:defRPr b="0" cap="none" sz="1800" i="0" strike="noStrike" u="none">
                <a:solidFill>
                  <a:schemeClr val="dk1"/>
                </a:solidFill>
                <a:latin typeface="Calibri"/>
                <a:ea typeface="Calibri"/>
                <a:cs typeface="Calibri"/>
                <a:sym typeface="Calibri"/>
              </a:defRPr>
            </a:lvl9pPr>
          </a:lstStyle>
          <a:p/>
        </p:txBody>
      </p:sp>
      <p:sp>
        <p:nvSpPr>
          <p:cNvPr id="1048580" name="Google Shape;14;p24"/>
          <p:cNvSpPr txBox="1">
            <a:spLocks noGrp="1"/>
          </p:cNvSpPr>
          <p:nvPr>
            <p:ph type="sldNum" idx="12"/>
          </p:nvPr>
        </p:nvSpPr>
        <p:spPr>
          <a:xfrm>
            <a:off x="8610600" y="6356352"/>
            <a:ext cx="2743200" cy="365125"/>
          </a:xfrm>
          <a:prstGeom prst="rect"/>
          <a:noFill/>
          <a:ln>
            <a:noFill/>
          </a:ln>
        </p:spPr>
        <p:txBody>
          <a:bodyPr anchor="ctr" anchorCtr="0" bIns="45700" lIns="91425" rIns="91425" spcFirstLastPara="1" tIns="45700" wrap="square">
            <a:noAutofit/>
          </a:bodyPr>
          <a:lstStyle>
            <a:lvl1pPr algn="r" indent="0" lvl="0" marL="0" marR="0" rtl="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1pPr>
            <a:lvl2pPr algn="r" indent="0" lvl="1" marL="0" marR="0" rtl="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2pPr>
            <a:lvl3pPr algn="r" indent="0" lvl="2" marL="0" marR="0" rtl="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3pPr>
            <a:lvl4pPr algn="r" indent="0" lvl="3" marL="0" marR="0" rtl="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4pPr>
            <a:lvl5pPr algn="r" indent="0" lvl="4" marL="0" marR="0" rtl="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5pPr>
            <a:lvl6pPr algn="r" indent="0" lvl="5" marL="0" marR="0" rtl="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6pPr>
            <a:lvl7pPr algn="r" indent="0" lvl="6" marL="0" marR="0" rtl="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7pPr>
            <a:lvl8pPr algn="r" indent="0" lvl="7" marL="0" marR="0" rtl="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8pPr>
            <a:lvl9pPr algn="r" indent="0" lvl="8" marL="0" marR="0" rtl="0">
              <a:lnSpc>
                <a:spcPct val="100000"/>
              </a:lnSpc>
              <a:spcBef>
                <a:spcPts val="0"/>
              </a:spcBef>
              <a:spcAft>
                <a:spcPts val="0"/>
              </a:spcAft>
              <a:buClr>
                <a:srgbClr val="000000"/>
              </a:buClr>
              <a:buSzPts val="1200"/>
              <a:buFont typeface="Arial"/>
              <a:buNone/>
              <a:defRPr b="0" cap="none" sz="1200" i="0" strike="noStrike" u="none">
                <a:solidFill>
                  <a:srgbClr val="888888"/>
                </a:solidFill>
                <a:latin typeface="Calibri"/>
                <a:ea typeface="Calibri"/>
                <a:cs typeface="Calibri"/>
                <a:sym typeface="Calibri"/>
              </a:defRPr>
            </a:lvl9pPr>
          </a:lstStyle>
          <a:p>
            <a:pPr algn="r" indent="0" lvl="0" marL="0" rtl="0">
              <a:spcBef>
                <a:spcPts val="0"/>
              </a:spcBef>
              <a:spcAft>
                <a:spcPts val="0"/>
              </a:spcAft>
              <a:buNone/>
            </a:pPr>
            <a:fld id="{00000000-1234-1234-1234-123412341234}" type="slidenum">
              <a:rPr lang="en-US"/>
              <a:t>‹#›</a:t>
            </a:fld>
          </a:p>
        </p:txBody>
      </p:sp>
    </p:spTree>
  </p:cSld>
  <p:clrMap accent1="accent1" accent2="accent2" accent3="accent3" accent4="accent4" accent5="accent5" accent6="accent6" bg1="lt1" bg2="dk2" tx1="dk1" tx2="lt2" hlink="hlink" folHlink="folHlink"/>
  <p:sldLayoutIdLst>
    <p:sldLayoutId id="2147483649" r:id="rId1"/>
    <p:sldLayoutId id="2147483650" r:id="rId2"/>
    <p:sldLayoutId id="2147483651" r:id="rId3"/>
  </p:sldLayoutIdLst>
  <p:hf dt="0" ftr="0" hdr="0" sldNum="0"/>
  <p:txStyles>
    <p:titleStyle>
      <a:defPPr algn="l" lvl="0" marR="0" rtl="0">
        <a:lnSpc>
          <a:spcPct val="100000"/>
        </a:lnSpc>
        <a:spcBef>
          <a:spcPts val="0"/>
        </a:spcBef>
        <a:spcAft>
          <a:spcPts val="0"/>
        </a:spcAft>
      </a:defPPr>
      <a:lvl1pPr algn="l" lvl="0"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1pPr>
      <a:lvl2pPr algn="l" lvl="1"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2pPr>
      <a:lvl3pPr algn="l" lvl="2"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3pPr>
      <a:lvl4pPr algn="l" lvl="3"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4pPr>
      <a:lvl5pPr algn="l" lvl="4"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5pPr>
      <a:lvl6pPr algn="l" lvl="5"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6pPr>
      <a:lvl7pPr algn="l" lvl="6"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7pPr>
      <a:lvl8pPr algn="l" lvl="7"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8pPr>
      <a:lvl9pPr algn="l" lvl="8"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9pPr>
    </p:titleStyle>
    <p:bodyStyle>
      <a:defPPr algn="l" lvl="0" marR="0" rtl="0">
        <a:lnSpc>
          <a:spcPct val="100000"/>
        </a:lnSpc>
        <a:spcBef>
          <a:spcPts val="0"/>
        </a:spcBef>
        <a:spcAft>
          <a:spcPts val="0"/>
        </a:spcAft>
      </a:defPPr>
      <a:lvl1pPr algn="l" lvl="0"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1pPr>
      <a:lvl2pPr algn="l" lvl="1"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2pPr>
      <a:lvl3pPr algn="l" lvl="2"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3pPr>
      <a:lvl4pPr algn="l" lvl="3"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4pPr>
      <a:lvl5pPr algn="l" lvl="4"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5pPr>
      <a:lvl6pPr algn="l" lvl="5"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6pPr>
      <a:lvl7pPr algn="l" lvl="6"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7pPr>
      <a:lvl8pPr algn="l" lvl="7"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8pPr>
      <a:lvl9pPr algn="l" lvl="8"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9pPr>
    </p:bodyStyle>
    <p:otherStyle>
      <a:defPPr algn="l" lvl="0" marR="0" rtl="0">
        <a:lnSpc>
          <a:spcPct val="100000"/>
        </a:lnSpc>
        <a:spcBef>
          <a:spcPts val="0"/>
        </a:spcBef>
        <a:spcAft>
          <a:spcPts val="0"/>
        </a:spcAft>
      </a:defPPr>
      <a:lvl1pPr algn="l" lvl="0"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1pPr>
      <a:lvl2pPr algn="l" lvl="1"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2pPr>
      <a:lvl3pPr algn="l" lvl="2"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3pPr>
      <a:lvl4pPr algn="l" lvl="3"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4pPr>
      <a:lvl5pPr algn="l" lvl="4"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5pPr>
      <a:lvl6pPr algn="l" lvl="5"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6pPr>
      <a:lvl7pPr algn="l" lvl="6"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7pPr>
      <a:lvl8pPr algn="l" lvl="7"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8pPr>
      <a:lvl9pPr algn="l" lvl="8" marR="0" rtl="0">
        <a:lnSpc>
          <a:spcPct val="100000"/>
        </a:lnSpc>
        <a:spcBef>
          <a:spcPts val="0"/>
        </a:spcBef>
        <a:spcAft>
          <a:spcPts val="0"/>
        </a:spcAft>
        <a:buClr>
          <a:srgbClr val="000000"/>
        </a:buClr>
        <a:buFont typeface="Arial"/>
        <a:defRPr b="0" cap="none" sz="1400" i="0" strike="noStrike" u="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A2246"/>
            </a:gs>
            <a:gs pos="31000">
              <a:srgbClr val="0A2246"/>
            </a:gs>
            <a:gs pos="100000">
              <a:srgbClr val="1B4685"/>
            </a:gs>
          </a:gsLst>
          <a:lin ang="5400000" scaled="0"/>
        </a:gradFill>
      </p:bgPr>
    </p:bg>
    <p:spTree>
      <p:nvGrpSpPr>
        <p:cNvPr id="42" name="Shape 39"/>
        <p:cNvGrpSpPr/>
        <p:nvPr/>
      </p:nvGrpSpPr>
      <p:grpSpPr>
        <a:xfrm>
          <a:off x="0" y="0"/>
          <a:ext cx="0" cy="0"/>
          <a:chOff x="0" y="0"/>
          <a:chExt cx="0" cy="0"/>
        </a:xfrm>
      </p:grpSpPr>
      <p:sp>
        <p:nvSpPr>
          <p:cNvPr id="1048618" name="Google Shape;40;p1"/>
          <p:cNvSpPr txBox="1">
            <a:spLocks noGrp="1"/>
          </p:cNvSpPr>
          <p:nvPr>
            <p:ph type="ctrTitle"/>
          </p:nvPr>
        </p:nvSpPr>
        <p:spPr>
          <a:xfrm>
            <a:off x="727522" y="1204686"/>
            <a:ext cx="10736956" cy="2489009"/>
          </a:xfrm>
          <a:prstGeom prst="rect"/>
          <a:noFill/>
          <a:ln>
            <a:noFill/>
          </a:ln>
        </p:spPr>
        <p:txBody>
          <a:bodyPr anchor="b" anchorCtr="0" bIns="45700" lIns="91425" rIns="91425" spcFirstLastPara="1" tIns="45700" wrap="square">
            <a:noAutofit/>
          </a:bodyPr>
          <a:p>
            <a:pPr lvl="0"/>
            <a:r>
              <a:rPr b="1" dirty="0" sz="4400" lang="id-ID">
                <a:latin typeface="Times New Roman" panose="02020603050405020304" pitchFamily="18" charset="0"/>
                <a:ea typeface="SimSun" panose="02010600030101010101" pitchFamily="2" charset="-122"/>
                <a:cs typeface="SimSun" panose="02010600030101010101" pitchFamily="2" charset="-122"/>
              </a:rPr>
              <a:t>HUBUNGAN KECERDASAN EMOSIONAL DENGAN PERILAKU PROSOSIAL SISWA SEKOLAH SMA </a:t>
            </a:r>
            <a:r>
              <a:rPr b="1" dirty="0" sz="4400" lang="en-US">
                <a:latin typeface="Times New Roman" panose="02020603050405020304" pitchFamily="18" charset="0"/>
                <a:ea typeface="SimSun" panose="02010600030101010101" pitchFamily="2" charset="-122"/>
                <a:cs typeface="SimSun" panose="02010600030101010101" pitchFamily="2" charset="-122"/>
              </a:rPr>
              <a:t>NEGERI 1 </a:t>
            </a:r>
            <a:r>
              <a:rPr b="1" dirty="0" sz="4400" lang="en-US" smtClean="0">
                <a:latin typeface="Times New Roman" panose="02020603050405020304" pitchFamily="18" charset="0"/>
                <a:ea typeface="SimSun" panose="02010600030101010101" pitchFamily="2" charset="-122"/>
                <a:cs typeface="SimSun" panose="02010600030101010101" pitchFamily="2" charset="-122"/>
              </a:rPr>
              <a:t>TAMAN</a:t>
            </a:r>
            <a:endParaRPr dirty="0" sz="4400">
              <a:sym typeface="Exo"/>
            </a:endParaRPr>
          </a:p>
        </p:txBody>
      </p:sp>
      <p:sp>
        <p:nvSpPr>
          <p:cNvPr id="1048619" name="Google Shape;41;p1"/>
          <p:cNvSpPr txBox="1">
            <a:spLocks noGrp="1"/>
          </p:cNvSpPr>
          <p:nvPr>
            <p:ph type="subTitle" idx="1"/>
          </p:nvPr>
        </p:nvSpPr>
        <p:spPr>
          <a:xfrm>
            <a:off x="1714500" y="3693695"/>
            <a:ext cx="8763000" cy="1085044"/>
          </a:xfrm>
          <a:prstGeom prst="rect"/>
          <a:noFill/>
          <a:ln>
            <a:noFill/>
          </a:ln>
        </p:spPr>
        <p:txBody>
          <a:bodyPr anchor="t" anchorCtr="0" bIns="45700" lIns="91425" rIns="91425" spcFirstLastPara="1" tIns="45700" wrap="square">
            <a:noAutofit/>
          </a:bodyPr>
          <a:p>
            <a:pPr algn="ctr" indent="0" lvl="0" marL="0" rtl="0">
              <a:lnSpc>
                <a:spcPct val="90000"/>
              </a:lnSpc>
              <a:spcBef>
                <a:spcPts val="0"/>
              </a:spcBef>
              <a:spcAft>
                <a:spcPts val="0"/>
              </a:spcAft>
              <a:buClr>
                <a:srgbClr val="F2F2F2"/>
              </a:buClr>
              <a:buSzPts val="2400"/>
              <a:buNone/>
            </a:pPr>
            <a:r>
              <a:rPr dirty="0" lang="en-US" err="1">
                <a:solidFill>
                  <a:srgbClr val="F2F2F2"/>
                </a:solidFill>
                <a:latin typeface="Exo"/>
                <a:ea typeface="Exo"/>
                <a:cs typeface="Exo"/>
                <a:sym typeface="Exo"/>
              </a:rPr>
              <a:t>Oleh</a:t>
            </a:r>
            <a:r>
              <a:rPr dirty="0" lang="en-US">
                <a:solidFill>
                  <a:srgbClr val="F2F2F2"/>
                </a:solidFill>
                <a:latin typeface="Exo"/>
                <a:ea typeface="Exo"/>
                <a:cs typeface="Exo"/>
                <a:sym typeface="Exo"/>
              </a:rPr>
              <a:t>:</a:t>
            </a:r>
            <a:endParaRPr dirty="0"/>
          </a:p>
          <a:p>
            <a:pPr algn="ctr" indent="0" lvl="0" marL="0" rtl="0">
              <a:lnSpc>
                <a:spcPct val="90000"/>
              </a:lnSpc>
              <a:spcBef>
                <a:spcPts val="1000"/>
              </a:spcBef>
              <a:spcAft>
                <a:spcPts val="0"/>
              </a:spcAft>
              <a:buClr>
                <a:schemeClr val="lt1"/>
              </a:buClr>
              <a:buSzPts val="2400"/>
              <a:buNone/>
            </a:pPr>
            <a:r>
              <a:rPr dirty="0" lang="id-ID" smtClean="0"/>
              <a:t>Henry Dwi A</a:t>
            </a:r>
            <a:r>
              <a:rPr dirty="0" lang="en-US" smtClean="0"/>
              <a:t>r</a:t>
            </a:r>
            <a:r>
              <a:rPr dirty="0" lang="en-US" smtClean="0"/>
              <a:t>t</a:t>
            </a:r>
            <a:r>
              <a:rPr dirty="0" lang="en-US" smtClean="0"/>
              <a:t>o</a:t>
            </a:r>
            <a:r>
              <a:rPr dirty="0" lang="en-US" smtClean="0"/>
              <a:t>n</a:t>
            </a:r>
            <a:r>
              <a:rPr dirty="0" lang="en-US" smtClean="0"/>
              <a:t>o</a:t>
            </a:r>
            <a:r>
              <a:rPr dirty="0" lang="en-US" smtClean="0"/>
              <a:t> </a:t>
            </a:r>
            <a:endParaRPr dirty="0"/>
          </a:p>
          <a:p>
            <a:pPr indent="0" lvl="0" marL="0"/>
            <a:r>
              <a:rPr dirty="0" lang="id-ID"/>
              <a:t>Lely Ika </a:t>
            </a:r>
            <a:r>
              <a:rPr dirty="0" lang="id-ID" smtClean="0"/>
              <a:t>Mariyati</a:t>
            </a:r>
            <a:endParaRPr dirty="0"/>
          </a:p>
          <a:p>
            <a:pPr algn="ctr" indent="0" lvl="0" marL="0" rtl="0">
              <a:lnSpc>
                <a:spcPct val="90000"/>
              </a:lnSpc>
              <a:spcBef>
                <a:spcPts val="1000"/>
              </a:spcBef>
              <a:spcAft>
                <a:spcPts val="0"/>
              </a:spcAft>
              <a:buClr>
                <a:schemeClr val="lt1"/>
              </a:buClr>
              <a:buSzPts val="2400"/>
              <a:buNone/>
            </a:pPr>
            <a:r>
              <a:rPr dirty="0" lang="en-US" err="1"/>
              <a:t>Progam</a:t>
            </a:r>
            <a:r>
              <a:rPr dirty="0" lang="en-US"/>
              <a:t> </a:t>
            </a:r>
            <a:r>
              <a:rPr dirty="0" lang="en-US" err="1"/>
              <a:t>Studi</a:t>
            </a:r>
            <a:endParaRPr dirty="0"/>
          </a:p>
          <a:p>
            <a:pPr algn="ctr" indent="0" lvl="0" marL="0" rtl="0">
              <a:lnSpc>
                <a:spcPct val="90000"/>
              </a:lnSpc>
              <a:spcBef>
                <a:spcPts val="1000"/>
              </a:spcBef>
              <a:spcAft>
                <a:spcPts val="0"/>
              </a:spcAft>
              <a:buClr>
                <a:schemeClr val="lt1"/>
              </a:buClr>
              <a:buSzPts val="2400"/>
              <a:buNone/>
            </a:pPr>
            <a:r>
              <a:rPr dirty="0" lang="en-US" err="1"/>
              <a:t>P</a:t>
            </a:r>
            <a:r>
              <a:rPr dirty="0" lang="en-US" err="1"/>
              <a:t>s</a:t>
            </a:r>
            <a:r>
              <a:rPr dirty="0" lang="en-US" err="1"/>
              <a:t>i</a:t>
            </a:r>
            <a:r>
              <a:rPr dirty="0" lang="en-US" err="1"/>
              <a:t>k</a:t>
            </a:r>
            <a:r>
              <a:rPr dirty="0" lang="en-US" err="1"/>
              <a:t>o</a:t>
            </a:r>
            <a:r>
              <a:rPr dirty="0" lang="en-US" err="1"/>
              <a:t>l</a:t>
            </a:r>
            <a:r>
              <a:rPr dirty="0" lang="en-US" err="1"/>
              <a:t>o</a:t>
            </a:r>
            <a:r>
              <a:rPr dirty="0" lang="en-US" err="1"/>
              <a:t>g</a:t>
            </a:r>
            <a:r>
              <a:rPr dirty="0" lang="en-US" err="1"/>
              <a:t>i</a:t>
            </a:r>
            <a:endParaRPr dirty="0"/>
          </a:p>
          <a:p>
            <a:pPr algn="ctr" indent="0" lvl="0" marL="0" rtl="0">
              <a:lnSpc>
                <a:spcPct val="90000"/>
              </a:lnSpc>
              <a:spcBef>
                <a:spcPts val="1000"/>
              </a:spcBef>
              <a:spcAft>
                <a:spcPts val="0"/>
              </a:spcAft>
              <a:buClr>
                <a:srgbClr val="F2F2F2"/>
              </a:buClr>
              <a:buSzPts val="2400"/>
              <a:buNone/>
            </a:pPr>
            <a:r>
              <a:rPr dirty="0" lang="en-US" err="1">
                <a:solidFill>
                  <a:srgbClr val="F2F2F2"/>
                </a:solidFill>
                <a:latin typeface="Exo"/>
                <a:ea typeface="Exo"/>
                <a:cs typeface="Exo"/>
                <a:sym typeface="Exo"/>
              </a:rPr>
              <a:t>Universitas</a:t>
            </a:r>
            <a:r>
              <a:rPr dirty="0" lang="en-US">
                <a:solidFill>
                  <a:srgbClr val="F2F2F2"/>
                </a:solidFill>
                <a:latin typeface="Exo"/>
                <a:ea typeface="Exo"/>
                <a:cs typeface="Exo"/>
                <a:sym typeface="Exo"/>
              </a:rPr>
              <a:t> </a:t>
            </a:r>
            <a:r>
              <a:rPr dirty="0" lang="en-US" err="1">
                <a:solidFill>
                  <a:srgbClr val="F2F2F2"/>
                </a:solidFill>
                <a:latin typeface="Exo"/>
                <a:ea typeface="Exo"/>
                <a:cs typeface="Exo"/>
                <a:sym typeface="Exo"/>
              </a:rPr>
              <a:t>Muhammadiyah</a:t>
            </a:r>
            <a:r>
              <a:rPr dirty="0" lang="en-US">
                <a:solidFill>
                  <a:srgbClr val="F2F2F2"/>
                </a:solidFill>
                <a:latin typeface="Exo"/>
                <a:ea typeface="Exo"/>
                <a:cs typeface="Exo"/>
                <a:sym typeface="Exo"/>
              </a:rPr>
              <a:t> </a:t>
            </a:r>
            <a:r>
              <a:rPr dirty="0" lang="en-US" err="1">
                <a:solidFill>
                  <a:srgbClr val="F2F2F2"/>
                </a:solidFill>
                <a:latin typeface="Exo"/>
                <a:ea typeface="Exo"/>
                <a:cs typeface="Exo"/>
                <a:sym typeface="Exo"/>
              </a:rPr>
              <a:t>Sidoarjo</a:t>
            </a:r>
            <a:r>
              <a:rPr dirty="0" lang="en-US">
                <a:solidFill>
                  <a:srgbClr val="F2F2F2"/>
                </a:solidFill>
                <a:latin typeface="Exo"/>
                <a:ea typeface="Exo"/>
                <a:cs typeface="Exo"/>
                <a:sym typeface="Exo"/>
              </a:rPr>
              <a:t> </a:t>
            </a:r>
            <a:endParaRPr dirty="0">
              <a:solidFill>
                <a:srgbClr val="F2F2F2"/>
              </a:solidFill>
              <a:latin typeface="Exo"/>
              <a:ea typeface="Exo"/>
              <a:cs typeface="Exo"/>
              <a:sym typeface="Exo"/>
            </a:endParaRPr>
          </a:p>
          <a:p>
            <a:pPr algn="ctr" indent="0" lvl="0" marL="0" rtl="0">
              <a:lnSpc>
                <a:spcPct val="90000"/>
              </a:lnSpc>
              <a:spcBef>
                <a:spcPts val="1000"/>
              </a:spcBef>
              <a:spcAft>
                <a:spcPts val="0"/>
              </a:spcAft>
              <a:buClr>
                <a:srgbClr val="F2F2F2"/>
              </a:buClr>
              <a:buSzPts val="2400"/>
              <a:buNone/>
            </a:pPr>
            <a:r>
              <a:rPr dirty="0" lang="en-US" smtClean="0">
                <a:solidFill>
                  <a:srgbClr val="F2F2F2"/>
                </a:solidFill>
              </a:rPr>
              <a:t>M</a:t>
            </a:r>
            <a:r>
              <a:rPr dirty="0" lang="en-US" smtClean="0">
                <a:solidFill>
                  <a:srgbClr val="F2F2F2"/>
                </a:solidFill>
              </a:rPr>
              <a:t>a</a:t>
            </a:r>
            <a:r>
              <a:rPr dirty="0" lang="en-US" smtClean="0">
                <a:solidFill>
                  <a:srgbClr val="F2F2F2"/>
                </a:solidFill>
              </a:rPr>
              <a:t>r</a:t>
            </a:r>
            <a:r>
              <a:rPr dirty="0" lang="en-US" smtClean="0">
                <a:solidFill>
                  <a:srgbClr val="F2F2F2"/>
                </a:solidFill>
              </a:rPr>
              <a:t>e</a:t>
            </a:r>
            <a:r>
              <a:rPr dirty="0" lang="en-US" smtClean="0">
                <a:solidFill>
                  <a:srgbClr val="F2F2F2"/>
                </a:solidFill>
              </a:rPr>
              <a:t>t</a:t>
            </a:r>
            <a:r>
              <a:rPr dirty="0" lang="en-US" smtClean="0">
                <a:solidFill>
                  <a:srgbClr val="F2F2F2"/>
                </a:solidFill>
              </a:rPr>
              <a:t>, </a:t>
            </a:r>
            <a:r>
              <a:rPr dirty="0" lang="id-ID" smtClean="0">
                <a:solidFill>
                  <a:srgbClr val="F2F2F2"/>
                </a:solidFill>
              </a:rPr>
              <a:t>2023</a:t>
            </a:r>
            <a:endParaRPr dirty="0">
              <a:solidFill>
                <a:srgbClr val="F2F2F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51" name="Shape 69"/>
        <p:cNvGrpSpPr/>
        <p:nvPr/>
      </p:nvGrpSpPr>
      <p:grpSpPr>
        <a:xfrm>
          <a:off x="0" y="0"/>
          <a:ext cx="0" cy="0"/>
          <a:chOff x="0" y="0"/>
          <a:chExt cx="0" cy="0"/>
        </a:xfrm>
      </p:grpSpPr>
      <p:sp>
        <p:nvSpPr>
          <p:cNvPr id="1048632" name="Google Shape;70;g104f7abbb21_0_70"/>
          <p:cNvSpPr txBox="1">
            <a:spLocks noGrp="1"/>
          </p:cNvSpPr>
          <p:nvPr>
            <p:ph type="title"/>
          </p:nvPr>
        </p:nvSpPr>
        <p:spPr>
          <a:xfrm>
            <a:off x="166758" y="113336"/>
            <a:ext cx="11830877" cy="1042123"/>
          </a:xfrm>
          <a:prstGeom prst="rect"/>
          <a:solidFill>
            <a:srgbClr val="1B4685"/>
          </a:solidFill>
          <a:ln>
            <a:noFill/>
          </a:ln>
        </p:spPr>
        <p:txBody>
          <a:bodyPr anchor="ctr" anchorCtr="0" bIns="45700" lIns="91425" rIns="91425" spcFirstLastPara="1" tIns="45700" wrap="square">
            <a:normAutofit/>
          </a:bodyPr>
          <a:p>
            <a:pPr algn="ctr" indent="0" lvl="0" marL="0" rtl="0">
              <a:lnSpc>
                <a:spcPct val="90000"/>
              </a:lnSpc>
              <a:spcBef>
                <a:spcPts val="0"/>
              </a:spcBef>
              <a:spcAft>
                <a:spcPts val="0"/>
              </a:spcAft>
              <a:buClr>
                <a:schemeClr val="lt1"/>
              </a:buClr>
              <a:buSzPts val="4400"/>
              <a:buFont typeface="Exo"/>
              <a:buNone/>
            </a:pPr>
            <a:r>
              <a:rPr lang="en-US"/>
              <a:t>Pembahasan</a:t>
            </a:r>
          </a:p>
        </p:txBody>
      </p:sp>
      <p:sp>
        <p:nvSpPr>
          <p:cNvPr id="1048633" name="Google Shape;71;g104f7abbb21_0_70"/>
          <p:cNvSpPr txBox="1">
            <a:spLocks noGrp="1"/>
          </p:cNvSpPr>
          <p:nvPr>
            <p:ph type="body" idx="1"/>
          </p:nvPr>
        </p:nvSpPr>
        <p:spPr>
          <a:xfrm>
            <a:off x="166758" y="1238732"/>
            <a:ext cx="11830877" cy="5089734"/>
          </a:xfrm>
          <a:prstGeom prst="rect"/>
          <a:noFill/>
          <a:ln>
            <a:noFill/>
          </a:ln>
        </p:spPr>
        <p:txBody>
          <a:bodyPr anchor="t" anchorCtr="0" bIns="45700" lIns="91425" rIns="91425" spcFirstLastPara="1" tIns="45700" wrap="square">
            <a:normAutofit fontScale="85714" lnSpcReduction="20000"/>
          </a:bodyPr>
          <a:p>
            <a:r>
              <a:rPr dirty="0" lang="id-ID">
                <a:latin typeface="Times New Roman" panose="02020603050405020304" pitchFamily="18" charset="0"/>
                <a:ea typeface="Calibri" panose="020F0502020204030204" pitchFamily="34" charset="0"/>
                <a:cs typeface="Arial" panose="020B0604020202020204" pitchFamily="34" charset="0"/>
              </a:rPr>
              <a:t>Sesuai dengan </a:t>
            </a:r>
            <a:r>
              <a:rPr dirty="0" lang="id-ID">
                <a:latin typeface="Times New Roman" panose="02020603050405020304" pitchFamily="18" charset="0"/>
                <a:ea typeface="MS Mincho" panose="02020609040205080304" pitchFamily="49" charset="-128"/>
                <a:cs typeface="Arial" panose="020B0604020202020204" pitchFamily="34" charset="0"/>
              </a:rPr>
              <a:t>peng</a:t>
            </a:r>
            <a:r>
              <a:rPr lang="x-none">
                <a:latin typeface="Times New Roman" panose="02020603050405020304" pitchFamily="18" charset="0"/>
                <a:ea typeface="MS Mincho" panose="02020609040205080304" pitchFamily="49" charset="-128"/>
                <a:cs typeface="Arial" panose="020B0604020202020204" pitchFamily="34" charset="0"/>
              </a:rPr>
              <a:t>uji</a:t>
            </a:r>
            <a:r>
              <a:rPr dirty="0" lang="id-ID">
                <a:latin typeface="Times New Roman" panose="02020603050405020304" pitchFamily="18" charset="0"/>
                <a:ea typeface="MS Mincho" panose="02020609040205080304" pitchFamily="49" charset="-128"/>
                <a:cs typeface="Arial" panose="020B0604020202020204" pitchFamily="34" charset="0"/>
              </a:rPr>
              <a:t>an</a:t>
            </a:r>
            <a:r>
              <a:rPr lang="x-none">
                <a:latin typeface="Times New Roman" panose="02020603050405020304" pitchFamily="18" charset="0"/>
                <a:ea typeface="MS Mincho" panose="02020609040205080304" pitchFamily="49" charset="-128"/>
                <a:cs typeface="Arial" panose="020B0604020202020204" pitchFamily="34" charset="0"/>
              </a:rPr>
              <a:t> statistik dengan </a:t>
            </a:r>
            <a:r>
              <a:rPr dirty="0" lang="id-ID">
                <a:latin typeface="Times New Roman" panose="02020603050405020304" pitchFamily="18" charset="0"/>
                <a:ea typeface="MS Mincho" panose="02020609040205080304" pitchFamily="49" charset="-128"/>
                <a:cs typeface="Arial" panose="020B0604020202020204" pitchFamily="34" charset="0"/>
              </a:rPr>
              <a:t>memakai </a:t>
            </a:r>
            <a:r>
              <a:rPr dirty="0" i="1" lang="id-ID">
                <a:latin typeface="Times New Roman" panose="02020603050405020304" pitchFamily="18" charset="0"/>
                <a:ea typeface="MS Mincho" panose="02020609040205080304" pitchFamily="49" charset="-128"/>
                <a:cs typeface="Arial" panose="020B0604020202020204" pitchFamily="34" charset="0"/>
              </a:rPr>
              <a:t>Spearmans Rho </a:t>
            </a:r>
            <a:r>
              <a:rPr lang="x-none">
                <a:latin typeface="Times New Roman" panose="02020603050405020304" pitchFamily="18" charset="0"/>
                <a:ea typeface="MS Mincho" panose="02020609040205080304" pitchFamily="49" charset="-128"/>
                <a:cs typeface="Arial" panose="020B0604020202020204" pitchFamily="34" charset="0"/>
              </a:rPr>
              <a:t>dengan t</a:t>
            </a:r>
            <a:r>
              <a:rPr dirty="0" lang="id-ID">
                <a:latin typeface="Times New Roman" panose="02020603050405020304" pitchFamily="18" charset="0"/>
                <a:ea typeface="MS Mincho" panose="02020609040205080304" pitchFamily="49" charset="-128"/>
                <a:cs typeface="Arial" panose="020B0604020202020204" pitchFamily="34" charset="0"/>
              </a:rPr>
              <a:t>araf </a:t>
            </a:r>
            <a:r>
              <a:rPr lang="x-none">
                <a:latin typeface="Times New Roman" panose="02020603050405020304" pitchFamily="18" charset="0"/>
                <a:ea typeface="MS Mincho" panose="02020609040205080304" pitchFamily="49" charset="-128"/>
                <a:cs typeface="Arial" panose="020B0604020202020204" pitchFamily="34" charset="0"/>
              </a:rPr>
              <a:t>ke</a:t>
            </a:r>
            <a:r>
              <a:rPr dirty="0" lang="id-ID">
                <a:latin typeface="Times New Roman" panose="02020603050405020304" pitchFamily="18" charset="0"/>
                <a:ea typeface="MS Mincho" panose="02020609040205080304" pitchFamily="49" charset="-128"/>
                <a:cs typeface="Arial" panose="020B0604020202020204" pitchFamily="34" charset="0"/>
              </a:rPr>
              <a:t>yakinan 0,01 </a:t>
            </a:r>
            <a:r>
              <a:rPr lang="x-none">
                <a:latin typeface="Times New Roman" panose="02020603050405020304" pitchFamily="18" charset="0"/>
                <a:ea typeface="MS Mincho" panose="02020609040205080304" pitchFamily="49" charset="-128"/>
                <a:cs typeface="Arial" panose="020B0604020202020204" pitchFamily="34" charset="0"/>
              </a:rPr>
              <a:t>di</a:t>
            </a:r>
            <a:r>
              <a:rPr dirty="0" lang="id-ID">
                <a:latin typeface="Times New Roman" panose="02020603050405020304" pitchFamily="18" charset="0"/>
                <a:ea typeface="MS Mincho" panose="02020609040205080304" pitchFamily="49" charset="-128"/>
                <a:cs typeface="Arial" panose="020B0604020202020204" pitchFamily="34" charset="0"/>
              </a:rPr>
              <a:t>dapat </a:t>
            </a:r>
            <a:r>
              <a:rPr lang="x-none">
                <a:latin typeface="Times New Roman" panose="02020603050405020304" pitchFamily="18" charset="0"/>
                <a:ea typeface="MS Mincho" panose="02020609040205080304" pitchFamily="49" charset="-128"/>
                <a:cs typeface="Arial" panose="020B0604020202020204" pitchFamily="34" charset="0"/>
              </a:rPr>
              <a:t>nilai sig</a:t>
            </a:r>
            <a:r>
              <a:rPr dirty="0" lang="en-US" err="1">
                <a:latin typeface="Times New Roman" panose="02020603050405020304" pitchFamily="18" charset="0"/>
                <a:ea typeface="MS Mincho" panose="02020609040205080304" pitchFamily="49" charset="-128"/>
                <a:cs typeface="Arial" panose="020B0604020202020204" pitchFamily="34" charset="0"/>
              </a:rPr>
              <a:t>nifikansi</a:t>
            </a:r>
            <a:r>
              <a:rPr lang="x-none">
                <a:latin typeface="Times New Roman" panose="02020603050405020304" pitchFamily="18" charset="0"/>
                <a:ea typeface="MS Mincho" panose="02020609040205080304" pitchFamily="49" charset="-128"/>
                <a:cs typeface="Arial" panose="020B0604020202020204" pitchFamily="34" charset="0"/>
              </a:rPr>
              <a:t> (2-tailed) </a:t>
            </a:r>
            <a:r>
              <a:rPr dirty="0" lang="id-ID">
                <a:latin typeface="Times New Roman" panose="02020603050405020304" pitchFamily="18" charset="0"/>
                <a:ea typeface="MS Mincho" panose="02020609040205080304" pitchFamily="49" charset="-128"/>
                <a:cs typeface="Arial" panose="020B0604020202020204" pitchFamily="34" charset="0"/>
              </a:rPr>
              <a:t>0,000 yang lebih kecil dibanding </a:t>
            </a:r>
            <a:r>
              <a:rPr lang="x-none">
                <a:latin typeface="Times New Roman" panose="02020603050405020304" pitchFamily="18" charset="0"/>
                <a:ea typeface="MS Mincho" panose="02020609040205080304" pitchFamily="49" charset="-128"/>
                <a:cs typeface="Arial" panose="020B0604020202020204" pitchFamily="34" charset="0"/>
              </a:rPr>
              <a:t>α=0,05. </a:t>
            </a:r>
            <a:r>
              <a:rPr dirty="0" lang="id-ID">
                <a:latin typeface="Times New Roman" panose="02020603050405020304" pitchFamily="18" charset="0"/>
                <a:ea typeface="MS Mincho" panose="02020609040205080304" pitchFamily="49" charset="-128"/>
                <a:cs typeface="Arial" panose="020B0604020202020204" pitchFamily="34" charset="0"/>
              </a:rPr>
              <a:t>Oleh karena itu, bisa disebutkan</a:t>
            </a:r>
            <a:r>
              <a:rPr lang="x-none">
                <a:latin typeface="Times New Roman" panose="02020603050405020304" pitchFamily="18" charset="0"/>
                <a:ea typeface="MS Mincho" panose="02020609040205080304" pitchFamily="49" charset="-128"/>
                <a:cs typeface="Arial" panose="020B0604020202020204" pitchFamily="34" charset="0"/>
              </a:rPr>
              <a:t>, </a:t>
            </a:r>
            <a:r>
              <a:rPr dirty="0" lang="id-ID">
                <a:latin typeface="Times New Roman" panose="02020603050405020304" pitchFamily="18" charset="0"/>
                <a:ea typeface="MS Mincho" panose="02020609040205080304" pitchFamily="49" charset="-128"/>
                <a:cs typeface="Arial" panose="020B0604020202020204" pitchFamily="34" charset="0"/>
              </a:rPr>
              <a:t>terdapat </a:t>
            </a:r>
            <a:r>
              <a:rPr dirty="0" lang="nb-NO">
                <a:latin typeface="Times New Roman" panose="02020603050405020304" pitchFamily="18" charset="0"/>
                <a:ea typeface="MS Mincho" panose="02020609040205080304" pitchFamily="49" charset="-128"/>
                <a:cs typeface="Arial" panose="020B0604020202020204" pitchFamily="34" charset="0"/>
              </a:rPr>
              <a:t>korelasi </a:t>
            </a:r>
            <a:r>
              <a:rPr lang="x-none">
                <a:latin typeface="Times New Roman" panose="02020603050405020304" pitchFamily="18" charset="0"/>
                <a:ea typeface="MS Mincho" panose="02020609040205080304" pitchFamily="49" charset="-128"/>
                <a:cs typeface="Arial" panose="020B0604020202020204" pitchFamily="34" charset="0"/>
              </a:rPr>
              <a:t>antara </a:t>
            </a:r>
            <a:r>
              <a:rPr dirty="0" lang="id-ID">
                <a:latin typeface="Times New Roman" panose="02020603050405020304" pitchFamily="18" charset="0"/>
                <a:ea typeface="Calibri" panose="020F0502020204030204" pitchFamily="34" charset="0"/>
                <a:cs typeface="Arial" panose="020B0604020202020204" pitchFamily="34" charset="0"/>
              </a:rPr>
              <a:t>kecerdasan emosional dengan perilaku prososial siswa SMA Negeri 1 Taman</a:t>
            </a:r>
            <a:r>
              <a:rPr lang="x-none">
                <a:latin typeface="Times New Roman" panose="02020603050405020304" pitchFamily="18" charset="0"/>
                <a:ea typeface="MS Mincho" panose="02020609040205080304" pitchFamily="49" charset="-128"/>
                <a:cs typeface="Arial" panose="020B0604020202020204" pitchFamily="34" charset="0"/>
              </a:rPr>
              <a:t>.</a:t>
            </a:r>
            <a:r>
              <a:rPr dirty="0" lang="nb-NO">
                <a:latin typeface="Times New Roman" panose="02020603050405020304" pitchFamily="18" charset="0"/>
                <a:ea typeface="MS Mincho" panose="02020609040205080304" pitchFamily="49" charset="-128"/>
                <a:cs typeface="Arial" panose="020B0604020202020204" pitchFamily="34" charset="0"/>
              </a:rPr>
              <a:t> Naik turunnya </a:t>
            </a:r>
            <a:r>
              <a:rPr dirty="0" lang="id-ID">
                <a:latin typeface="Times New Roman" panose="02020603050405020304" pitchFamily="18" charset="0"/>
                <a:ea typeface="MS Mincho" panose="02020609040205080304" pitchFamily="49" charset="-128"/>
                <a:cs typeface="Arial" panose="020B0604020202020204" pitchFamily="34" charset="0"/>
              </a:rPr>
              <a:t>kecerdasan emosional</a:t>
            </a:r>
            <a:r>
              <a:rPr dirty="0" lang="nb-NO">
                <a:latin typeface="Times New Roman" panose="02020603050405020304" pitchFamily="18" charset="0"/>
                <a:ea typeface="MS Mincho" panose="02020609040205080304" pitchFamily="49" charset="-128"/>
                <a:cs typeface="Arial" panose="020B0604020202020204" pitchFamily="34" charset="0"/>
              </a:rPr>
              <a:t> diikuti oleh naik turunnya </a:t>
            </a:r>
            <a:r>
              <a:rPr dirty="0" lang="id-ID">
                <a:latin typeface="Times New Roman" panose="02020603050405020304" pitchFamily="18" charset="0"/>
                <a:ea typeface="MS Mincho" panose="02020609040205080304" pitchFamily="49" charset="-128"/>
                <a:cs typeface="Arial" panose="020B0604020202020204" pitchFamily="34" charset="0"/>
              </a:rPr>
              <a:t>perilaku prososial</a:t>
            </a:r>
            <a:r>
              <a:rPr dirty="0" lang="nb-NO">
                <a:latin typeface="Times New Roman" panose="02020603050405020304" pitchFamily="18" charset="0"/>
                <a:ea typeface="MS Mincho" panose="02020609040205080304" pitchFamily="49" charset="-128"/>
                <a:cs typeface="Arial" panose="020B0604020202020204" pitchFamily="34" charset="0"/>
              </a:rPr>
              <a:t>. </a:t>
            </a:r>
            <a:r>
              <a:rPr dirty="0" lang="id-ID">
                <a:latin typeface="Times New Roman" panose="02020603050405020304" pitchFamily="18" charset="0"/>
                <a:ea typeface="MS Mincho" panose="02020609040205080304" pitchFamily="49" charset="-128"/>
                <a:cs typeface="Arial" panose="020B0604020202020204" pitchFamily="34" charset="0"/>
              </a:rPr>
              <a:t>Jika siswa memiliki kecerdasan emosional yang tinggi maka perilaku prososial akan meningkat. Begitu juga sebaliknya, jika siswa mempunyai kecerdasan emosional yang rendah maka perilaku prososial</a:t>
            </a:r>
            <a:r>
              <a:rPr dirty="0" i="1" lang="id-ID">
                <a:latin typeface="Times New Roman" panose="02020603050405020304" pitchFamily="18" charset="0"/>
                <a:ea typeface="MS Mincho" panose="02020609040205080304" pitchFamily="49" charset="-128"/>
                <a:cs typeface="Arial" panose="020B0604020202020204" pitchFamily="34" charset="0"/>
              </a:rPr>
              <a:t> </a:t>
            </a:r>
            <a:r>
              <a:rPr dirty="0" lang="id-ID">
                <a:latin typeface="Times New Roman" panose="02020603050405020304" pitchFamily="18" charset="0"/>
                <a:ea typeface="MS Mincho" panose="02020609040205080304" pitchFamily="49" charset="-128"/>
                <a:cs typeface="Arial" panose="020B0604020202020204" pitchFamily="34" charset="0"/>
              </a:rPr>
              <a:t>akan menurun</a:t>
            </a:r>
            <a:r>
              <a:rPr dirty="0" lang="en-US">
                <a:latin typeface="Times New Roman" panose="02020603050405020304" pitchFamily="18" charset="0"/>
                <a:ea typeface="MS Mincho" panose="02020609040205080304" pitchFamily="49" charset="-128"/>
                <a:cs typeface="Arial" panose="020B0604020202020204" pitchFamily="34" charset="0"/>
              </a:rPr>
              <a:t> pula </a:t>
            </a:r>
            <a:endParaRPr dirty="0" lang="en-ID">
              <a:latin typeface="Calibri" panose="020F0502020204030204" pitchFamily="34" charset="0"/>
              <a:ea typeface="SimSun" panose="02010600030101010101" pitchFamily="2" charset="-122"/>
              <a:cs typeface="SimSun" panose="02010600030101010101" pitchFamily="2" charset="-122"/>
            </a:endParaRPr>
          </a:p>
          <a:p>
            <a:r>
              <a:rPr dirty="0" lang="id-ID">
                <a:latin typeface="Times New Roman" panose="02020603050405020304" pitchFamily="18" charset="0"/>
                <a:ea typeface="Calibri" panose="020F0502020204030204" pitchFamily="34" charset="0"/>
                <a:cs typeface="Arial" panose="020B0604020202020204" pitchFamily="34" charset="0"/>
              </a:rPr>
              <a:t>Hasil penelitian ini sesuai dengan penelitian </a:t>
            </a:r>
            <a:r>
              <a:rPr dirty="0" lang="en-US" err="1">
                <a:latin typeface="Times New Roman" panose="02020603050405020304" pitchFamily="18" charset="0"/>
                <a:ea typeface="Calibri" panose="020F0502020204030204" pitchFamily="34" charset="0"/>
                <a:cs typeface="Arial" panose="020B0604020202020204" pitchFamily="34" charset="0"/>
              </a:rPr>
              <a:t>Sembiring</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Milfayetty</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dan</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Siregar</a:t>
            </a:r>
            <a:r>
              <a:rPr dirty="0" lang="en-US">
                <a:latin typeface="Times New Roman" panose="02020603050405020304" pitchFamily="18" charset="0"/>
                <a:ea typeface="Calibri" panose="020F0502020204030204" pitchFamily="34" charset="0"/>
                <a:cs typeface="Arial" panose="020B0604020202020204" pitchFamily="34" charset="0"/>
              </a:rPr>
              <a:t> (2015) </a:t>
            </a:r>
            <a:r>
              <a:rPr dirty="0" lang="en-US" err="1">
                <a:latin typeface="Times New Roman" panose="02020603050405020304" pitchFamily="18" charset="0"/>
                <a:ea typeface="Calibri" panose="020F0502020204030204" pitchFamily="34" charset="0"/>
                <a:cs typeface="Arial" panose="020B0604020202020204" pitchFamily="34" charset="0"/>
              </a:rPr>
              <a:t>terdapat</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hubungan</a:t>
            </a:r>
            <a:r>
              <a:rPr dirty="0" lang="en-US">
                <a:latin typeface="Times New Roman" panose="02020603050405020304" pitchFamily="18" charset="0"/>
                <a:ea typeface="Calibri" panose="020F0502020204030204" pitchFamily="34" charset="0"/>
                <a:cs typeface="Arial" panose="020B0604020202020204" pitchFamily="34" charset="0"/>
              </a:rPr>
              <a:t> yang </a:t>
            </a:r>
            <a:r>
              <a:rPr dirty="0" lang="en-US" err="1">
                <a:latin typeface="Times New Roman" panose="02020603050405020304" pitchFamily="18" charset="0"/>
                <a:ea typeface="Calibri" panose="020F0502020204030204" pitchFamily="34" charset="0"/>
                <a:cs typeface="Arial" panose="020B0604020202020204" pitchFamily="34" charset="0"/>
              </a:rPr>
              <a:t>nyata</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antara</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kecerdasan</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emosil</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dengan</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perilaku</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prososial</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Hasil</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ini</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juga</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didukung</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oleh</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hasil</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riset</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Arifah</a:t>
            </a:r>
            <a:r>
              <a:rPr dirty="0" lang="en-US">
                <a:latin typeface="Times New Roman" panose="02020603050405020304" pitchFamily="18" charset="0"/>
                <a:ea typeface="Calibri" panose="020F0502020204030204" pitchFamily="34" charset="0"/>
                <a:cs typeface="Arial" panose="020B0604020202020204" pitchFamily="34" charset="0"/>
              </a:rPr>
              <a:t> (2018) </a:t>
            </a:r>
            <a:r>
              <a:rPr dirty="0" lang="en-US" err="1">
                <a:latin typeface="Times New Roman" panose="02020603050405020304" pitchFamily="18" charset="0"/>
                <a:ea typeface="Calibri" panose="020F0502020204030204" pitchFamily="34" charset="0"/>
                <a:cs typeface="Arial" panose="020B0604020202020204" pitchFamily="34" charset="0"/>
              </a:rPr>
              <a:t>bahwa</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kecerdasan</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emosi</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sangat</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memberi</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pengaruh</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kepada</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perilaku</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prososial</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Kecerdasan emosional yang tinggi akan diikut oleh rendahnya kompetensi interpersonal</a:t>
            </a:r>
            <a:endParaRPr dirty="0" lang="en-ID"/>
          </a:p>
          <a:p>
            <a:pPr algn="l" indent="-228600" lvl="0" marL="457200" rtl="0">
              <a:lnSpc>
                <a:spcPct val="90000"/>
              </a:lnSpc>
              <a:spcBef>
                <a:spcPts val="1000"/>
              </a:spcBef>
              <a:spcAft>
                <a:spcPts val="0"/>
              </a:spcAft>
              <a:buClr>
                <a:schemeClr val="dk1"/>
              </a:buClr>
              <a:buSzPts val="2800"/>
              <a:buNone/>
            </a:pP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54" name="Shape 69"/>
        <p:cNvGrpSpPr/>
        <p:nvPr/>
      </p:nvGrpSpPr>
      <p:grpSpPr>
        <a:xfrm>
          <a:off x="0" y="0"/>
          <a:ext cx="0" cy="0"/>
          <a:chOff x="0" y="0"/>
          <a:chExt cx="0" cy="0"/>
        </a:xfrm>
      </p:grpSpPr>
      <p:sp>
        <p:nvSpPr>
          <p:cNvPr id="1048636" name="Google Shape;70;g104f7abbb21_0_70"/>
          <p:cNvSpPr txBox="1">
            <a:spLocks noGrp="1"/>
          </p:cNvSpPr>
          <p:nvPr>
            <p:ph type="title"/>
          </p:nvPr>
        </p:nvSpPr>
        <p:spPr>
          <a:xfrm>
            <a:off x="166758" y="113336"/>
            <a:ext cx="11830877" cy="1042123"/>
          </a:xfrm>
          <a:prstGeom prst="rect"/>
          <a:solidFill>
            <a:srgbClr val="1B4685"/>
          </a:solidFill>
          <a:ln>
            <a:noFill/>
          </a:ln>
        </p:spPr>
        <p:txBody>
          <a:bodyPr anchor="ctr" anchorCtr="0" bIns="45700" lIns="91425" rIns="91425" spcFirstLastPara="1" tIns="45700" wrap="square">
            <a:normAutofit/>
          </a:bodyPr>
          <a:p>
            <a:pPr algn="ctr" indent="0" lvl="0" marL="0" rtl="0">
              <a:lnSpc>
                <a:spcPct val="90000"/>
              </a:lnSpc>
              <a:spcBef>
                <a:spcPts val="0"/>
              </a:spcBef>
              <a:spcAft>
                <a:spcPts val="0"/>
              </a:spcAft>
              <a:buClr>
                <a:schemeClr val="lt1"/>
              </a:buClr>
              <a:buSzPts val="4400"/>
              <a:buFont typeface="Exo"/>
              <a:buNone/>
            </a:pPr>
            <a:r>
              <a:rPr lang="en-US"/>
              <a:t>Pembahasan</a:t>
            </a:r>
          </a:p>
        </p:txBody>
      </p:sp>
      <p:sp>
        <p:nvSpPr>
          <p:cNvPr id="1048637" name="Google Shape;71;g104f7abbb21_0_70"/>
          <p:cNvSpPr txBox="1">
            <a:spLocks noGrp="1"/>
          </p:cNvSpPr>
          <p:nvPr>
            <p:ph type="body" idx="1"/>
          </p:nvPr>
        </p:nvSpPr>
        <p:spPr>
          <a:xfrm>
            <a:off x="166758" y="1238732"/>
            <a:ext cx="11830877" cy="5089734"/>
          </a:xfrm>
          <a:prstGeom prst="rect"/>
          <a:noFill/>
          <a:ln>
            <a:noFill/>
          </a:ln>
        </p:spPr>
        <p:txBody>
          <a:bodyPr anchor="t" anchorCtr="0" bIns="45700" lIns="91425" rIns="91425" spcFirstLastPara="1" tIns="45700" wrap="square">
            <a:normAutofit fontScale="85714" lnSpcReduction="20000"/>
          </a:bodyPr>
          <a:p>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Hasil riset ini menyebutkan bahwa terdapat 12 orang (4,1%) mempunyai kecerdasan emosional rendah. Sedangkan responden yang memiliki kecerdasan emosional sedang </a:t>
            </a:r>
            <a:r>
              <a:rPr dirty="0" lang="nb-NO">
                <a:solidFill>
                  <a:srgbClr val="000000"/>
                </a:solidFill>
                <a:latin typeface="Times New Roman" panose="02020603050405020304" pitchFamily="18" charset="0"/>
                <a:ea typeface="MS Mincho" panose="02020609040205080304" pitchFamily="49" charset="-128"/>
                <a:cs typeface="Arial" panose="020B0604020202020204" pitchFamily="34" charset="0"/>
              </a:rPr>
              <a:t>terdapat </a:t>
            </a:r>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111 orang (38,3%). Sementara responden yang memiliki kecerdasan emosional tinggi </a:t>
            </a:r>
            <a:r>
              <a:rPr dirty="0" lang="nb-NO">
                <a:solidFill>
                  <a:srgbClr val="000000"/>
                </a:solidFill>
                <a:latin typeface="Times New Roman" panose="02020603050405020304" pitchFamily="18" charset="0"/>
                <a:ea typeface="MS Mincho" panose="02020609040205080304" pitchFamily="49" charset="-128"/>
                <a:cs typeface="Arial" panose="020B0604020202020204" pitchFamily="34" charset="0"/>
              </a:rPr>
              <a:t>terdapat </a:t>
            </a:r>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167 orang (57,6%).  </a:t>
            </a:r>
            <a:r>
              <a:rPr dirty="0" lang="id-ID">
                <a:latin typeface="Times New Roman" panose="02020603050405020304" pitchFamily="18" charset="0"/>
                <a:ea typeface="Calibri" panose="020F0502020204030204" pitchFamily="34" charset="0"/>
                <a:cs typeface="Arial" panose="020B0604020202020204" pitchFamily="34" charset="0"/>
              </a:rPr>
              <a:t>Jumlah responden dengan </a:t>
            </a:r>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kecerdasan emosional </a:t>
            </a:r>
            <a:r>
              <a:rPr dirty="0" lang="id-ID">
                <a:latin typeface="Times New Roman" panose="02020603050405020304" pitchFamily="18" charset="0"/>
                <a:ea typeface="Calibri" panose="020F0502020204030204" pitchFamily="34" charset="0"/>
                <a:cs typeface="Arial" panose="020B0604020202020204" pitchFamily="34" charset="0"/>
              </a:rPr>
              <a:t>kategori tinggi lebih besar dibandingkan dengan jumlah responden dengan </a:t>
            </a:r>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kecerdasan emosional </a:t>
            </a:r>
            <a:r>
              <a:rPr dirty="0" lang="id-ID">
                <a:latin typeface="Times New Roman" panose="02020603050405020304" pitchFamily="18" charset="0"/>
                <a:ea typeface="Calibri" panose="020F0502020204030204" pitchFamily="34" charset="0"/>
                <a:cs typeface="Arial" panose="020B0604020202020204" pitchFamily="34" charset="0"/>
              </a:rPr>
              <a:t>yang sedang maupun rendah. Ha</a:t>
            </a:r>
            <a:r>
              <a:rPr dirty="0" lang="en-US" err="1">
                <a:latin typeface="Times New Roman" panose="02020603050405020304" pitchFamily="18" charset="0"/>
                <a:ea typeface="Calibri" panose="020F0502020204030204" pitchFamily="34" charset="0"/>
                <a:cs typeface="Arial" panose="020B0604020202020204" pitchFamily="34" charset="0"/>
              </a:rPr>
              <a:t>si</a:t>
            </a:r>
            <a:r>
              <a:rPr dirty="0" lang="id-ID">
                <a:latin typeface="Times New Roman" panose="02020603050405020304" pitchFamily="18" charset="0"/>
                <a:ea typeface="Calibri" panose="020F0502020204030204" pitchFamily="34" charset="0"/>
                <a:cs typeface="Arial" panose="020B0604020202020204" pitchFamily="34" charset="0"/>
              </a:rPr>
              <a:t>l itu mengindikasikan bahwa siswa dalam </a:t>
            </a:r>
            <a:r>
              <a:rPr dirty="0" lang="en-US" err="1">
                <a:latin typeface="Times New Roman" panose="02020603050405020304" pitchFamily="18" charset="0"/>
                <a:ea typeface="Calibri" panose="020F0502020204030204" pitchFamily="34" charset="0"/>
                <a:cs typeface="Arial" panose="020B0604020202020204" pitchFamily="34" charset="0"/>
              </a:rPr>
              <a:t>studi</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 ini mayoritas memiliki kecerdasan emosi yang tinggi</a:t>
            </a:r>
            <a:r>
              <a:rPr dirty="0" lang="en-US">
                <a:latin typeface="Times New Roman" panose="02020603050405020304" pitchFamily="18" charset="0"/>
                <a:ea typeface="Calibri" panose="020F0502020204030204" pitchFamily="34" charset="0"/>
                <a:cs typeface="Arial" panose="020B0604020202020204" pitchFamily="34" charset="0"/>
              </a:rPr>
              <a:t>.</a:t>
            </a:r>
          </a:p>
          <a:p>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Hasil penelitian ini menyatakan bahwa terdapat 15 orang (5,2%) memiliki</a:t>
            </a:r>
            <a:r>
              <a:rPr dirty="0" i="1"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 </a:t>
            </a:r>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perilaku prososial</a:t>
            </a:r>
            <a:r>
              <a:rPr dirty="0" i="1"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 </a:t>
            </a:r>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rendah dari keseluruhan jumlah sampel. Sementara responden dengan kategori perilaku prososial</a:t>
            </a:r>
            <a:r>
              <a:rPr dirty="0" i="1"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 </a:t>
            </a:r>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sedang ada 100 orang (34,5%), dan tinggi 175 orang (60,3%). </a:t>
            </a:r>
            <a:r>
              <a:rPr dirty="0" lang="id-ID">
                <a:latin typeface="Times New Roman" panose="02020603050405020304" pitchFamily="18" charset="0"/>
                <a:ea typeface="Calibri" panose="020F0502020204030204" pitchFamily="34" charset="0"/>
                <a:cs typeface="Arial" panose="020B0604020202020204" pitchFamily="34" charset="0"/>
              </a:rPr>
              <a:t>Jumlah </a:t>
            </a:r>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perilaku prososial</a:t>
            </a:r>
            <a:r>
              <a:rPr dirty="0" i="1"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dengan kategori baik lebih besar dibandingkan dengan jumlah </a:t>
            </a:r>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perilaku prososial</a:t>
            </a:r>
            <a:r>
              <a:rPr dirty="0" i="1" lang="id-ID">
                <a:latin typeface="Times New Roman" panose="02020603050405020304" pitchFamily="18" charset="0"/>
                <a:ea typeface="MS Mincho" panose="02020609040205080304" pitchFamily="49" charset="-128"/>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yang sedang dan rendah. Ha</a:t>
            </a:r>
            <a:r>
              <a:rPr dirty="0" lang="en-US" err="1">
                <a:latin typeface="Times New Roman" panose="02020603050405020304" pitchFamily="18" charset="0"/>
                <a:ea typeface="Calibri" panose="020F0502020204030204" pitchFamily="34" charset="0"/>
                <a:cs typeface="Arial" panose="020B0604020202020204" pitchFamily="34" charset="0"/>
              </a:rPr>
              <a:t>sil</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itu</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mengindikasikan</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 bahwa </a:t>
            </a:r>
            <a:r>
              <a:rPr dirty="0" lang="en-US" err="1">
                <a:latin typeface="Times New Roman" panose="02020603050405020304" pitchFamily="18" charset="0"/>
                <a:ea typeface="Calibri" panose="020F0502020204030204" pitchFamily="34" charset="0"/>
                <a:cs typeface="Arial" panose="020B0604020202020204" pitchFamily="34" charset="0"/>
              </a:rPr>
              <a:t>mayoritas</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 siswa dalam </a:t>
            </a:r>
            <a:r>
              <a:rPr dirty="0" lang="en-US" err="1">
                <a:latin typeface="Times New Roman" panose="02020603050405020304" pitchFamily="18" charset="0"/>
                <a:ea typeface="Calibri" panose="020F0502020204030204" pitchFamily="34" charset="0"/>
                <a:cs typeface="Arial" panose="020B0604020202020204" pitchFamily="34" charset="0"/>
              </a:rPr>
              <a:t>riset</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 ini memiliki kecenderungan mem</a:t>
            </a:r>
            <a:r>
              <a:rPr dirty="0" lang="en-US" err="1">
                <a:latin typeface="Times New Roman" panose="02020603050405020304" pitchFamily="18" charset="0"/>
                <a:ea typeface="Calibri" panose="020F0502020204030204" pitchFamily="34" charset="0"/>
                <a:cs typeface="Arial" panose="020B0604020202020204" pitchFamily="34" charset="0"/>
              </a:rPr>
              <a:t>punyai</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perilaku prososial</a:t>
            </a:r>
            <a:r>
              <a:rPr dirty="0" i="1"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 </a:t>
            </a:r>
            <a:r>
              <a:rPr dirty="0" lang="id-ID" smtClean="0">
                <a:latin typeface="Times New Roman" panose="02020603050405020304" pitchFamily="18" charset="0"/>
                <a:ea typeface="Calibri" panose="020F0502020204030204" pitchFamily="34" charset="0"/>
                <a:cs typeface="Arial" panose="020B0604020202020204" pitchFamily="34" charset="0"/>
              </a:rPr>
              <a:t>baik</a:t>
            </a:r>
            <a:endParaRPr dirty="0" lang="en-US">
              <a:latin typeface="Times New Roman" panose="02020603050405020304" pitchFamily="18" charset="0"/>
              <a:ea typeface="Calibri" panose="020F0502020204030204" pitchFamily="34" charset="0"/>
              <a:cs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57" name="Shape 76"/>
        <p:cNvGrpSpPr/>
        <p:nvPr/>
      </p:nvGrpSpPr>
      <p:grpSpPr>
        <a:xfrm>
          <a:off x="0" y="0"/>
          <a:ext cx="0" cy="0"/>
          <a:chOff x="0" y="0"/>
          <a:chExt cx="0" cy="0"/>
        </a:xfrm>
      </p:grpSpPr>
      <p:sp>
        <p:nvSpPr>
          <p:cNvPr id="1048640" name="Google Shape;77;g104f7abbb21_0_0"/>
          <p:cNvSpPr txBox="1">
            <a:spLocks noGrp="1"/>
          </p:cNvSpPr>
          <p:nvPr>
            <p:ph type="title"/>
          </p:nvPr>
        </p:nvSpPr>
        <p:spPr>
          <a:xfrm>
            <a:off x="166758" y="113336"/>
            <a:ext cx="11830800" cy="1042200"/>
          </a:xfrm>
          <a:prstGeom prst="rect"/>
          <a:solidFill>
            <a:srgbClr val="1B4685"/>
          </a:solidFill>
          <a:ln>
            <a:noFill/>
          </a:ln>
        </p:spPr>
        <p:txBody>
          <a:bodyPr anchor="ctr" anchorCtr="0" bIns="45700" lIns="91425" rIns="91425" spcFirstLastPara="1" tIns="45700" wrap="square">
            <a:normAutofit/>
          </a:bodyPr>
          <a:p>
            <a:pPr algn="ctr" indent="0" lvl="0" marL="0" rtl="0">
              <a:lnSpc>
                <a:spcPct val="90000"/>
              </a:lnSpc>
              <a:spcBef>
                <a:spcPts val="0"/>
              </a:spcBef>
              <a:spcAft>
                <a:spcPts val="0"/>
              </a:spcAft>
              <a:buSzPts val="4400"/>
              <a:buNone/>
            </a:pPr>
            <a:r>
              <a:rPr lang="en-US"/>
              <a:t>Temuan Penting Penelitian</a:t>
            </a:r>
          </a:p>
        </p:txBody>
      </p:sp>
      <p:sp>
        <p:nvSpPr>
          <p:cNvPr id="1048641" name="Google Shape;78;g104f7abbb21_0_0"/>
          <p:cNvSpPr txBox="1">
            <a:spLocks noGrp="1"/>
          </p:cNvSpPr>
          <p:nvPr>
            <p:ph type="body" idx="1"/>
          </p:nvPr>
        </p:nvSpPr>
        <p:spPr>
          <a:xfrm>
            <a:off x="166758" y="1238732"/>
            <a:ext cx="11830800" cy="5089800"/>
          </a:xfrm>
          <a:prstGeom prst="rect"/>
          <a:noFill/>
          <a:ln>
            <a:noFill/>
          </a:ln>
        </p:spPr>
        <p:txBody>
          <a:bodyPr anchor="t" anchorCtr="0" bIns="45700" lIns="91425" rIns="91425" spcFirstLastPara="1" tIns="45700" wrap="square">
            <a:normAutofit/>
          </a:bodyPr>
          <a:p>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Hasil penelitian ini menyatakan bahwa terdapat 15 orang (5,2%) memiliki</a:t>
            </a:r>
            <a:r>
              <a:rPr dirty="0" i="1"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 </a:t>
            </a:r>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perilaku prososial</a:t>
            </a:r>
            <a:r>
              <a:rPr dirty="0" i="1"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 </a:t>
            </a:r>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rendah dari keseluruhan jumlah sampel. </a:t>
            </a:r>
            <a:endParaRPr dirty="0" lang="en-US">
              <a:solidFill>
                <a:srgbClr val="000000"/>
              </a:solidFill>
              <a:latin typeface="Times New Roman" panose="02020603050405020304" pitchFamily="18" charset="0"/>
              <a:ea typeface="MS Mincho" panose="02020609040205080304" pitchFamily="49" charset="-128"/>
              <a:cs typeface="Arial" panose="020B0604020202020204" pitchFamily="34" charset="0"/>
            </a:endParaRPr>
          </a:p>
          <a:p>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Sementara responden dengan kategori perilaku prososial</a:t>
            </a:r>
            <a:r>
              <a:rPr dirty="0" i="1"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 </a:t>
            </a:r>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sedang ada 100 orang (34,5%), dan tinggi 175 orang (60,3%). </a:t>
            </a:r>
            <a:endParaRPr dirty="0" lang="en-US">
              <a:solidFill>
                <a:srgbClr val="000000"/>
              </a:solidFill>
              <a:latin typeface="Times New Roman" panose="02020603050405020304" pitchFamily="18" charset="0"/>
              <a:ea typeface="MS Mincho" panose="02020609040205080304" pitchFamily="49" charset="-128"/>
              <a:cs typeface="Arial" panose="020B0604020202020204" pitchFamily="34" charset="0"/>
            </a:endParaRPr>
          </a:p>
          <a:p>
            <a:r>
              <a:rPr dirty="0" lang="id-ID">
                <a:latin typeface="Times New Roman" panose="02020603050405020304" pitchFamily="18" charset="0"/>
                <a:ea typeface="Calibri" panose="020F0502020204030204" pitchFamily="34" charset="0"/>
                <a:cs typeface="Arial" panose="020B0604020202020204" pitchFamily="34" charset="0"/>
              </a:rPr>
              <a:t>Jumlah </a:t>
            </a:r>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perilaku prososial</a:t>
            </a:r>
            <a:r>
              <a:rPr dirty="0" i="1"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dengan kategori baik lebih besar dibandingkan dengan jumlah </a:t>
            </a:r>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perilaku prososial</a:t>
            </a:r>
            <a:r>
              <a:rPr dirty="0" i="1" lang="id-ID">
                <a:latin typeface="Times New Roman" panose="02020603050405020304" pitchFamily="18" charset="0"/>
                <a:ea typeface="MS Mincho" panose="02020609040205080304" pitchFamily="49" charset="-128"/>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yang sedang dan rendah. Ha</a:t>
            </a:r>
            <a:r>
              <a:rPr dirty="0" lang="en-US" err="1">
                <a:latin typeface="Times New Roman" panose="02020603050405020304" pitchFamily="18" charset="0"/>
                <a:ea typeface="Calibri" panose="020F0502020204030204" pitchFamily="34" charset="0"/>
                <a:cs typeface="Arial" panose="020B0604020202020204" pitchFamily="34" charset="0"/>
              </a:rPr>
              <a:t>sil</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itu</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mengindikasikan</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 bahwa </a:t>
            </a:r>
            <a:r>
              <a:rPr dirty="0" lang="en-US" err="1">
                <a:latin typeface="Times New Roman" panose="02020603050405020304" pitchFamily="18" charset="0"/>
                <a:ea typeface="Calibri" panose="020F0502020204030204" pitchFamily="34" charset="0"/>
                <a:cs typeface="Arial" panose="020B0604020202020204" pitchFamily="34" charset="0"/>
              </a:rPr>
              <a:t>mayoritas</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 siswa dalam </a:t>
            </a:r>
            <a:r>
              <a:rPr dirty="0" lang="en-US" err="1">
                <a:latin typeface="Times New Roman" panose="02020603050405020304" pitchFamily="18" charset="0"/>
                <a:ea typeface="Calibri" panose="020F0502020204030204" pitchFamily="34" charset="0"/>
                <a:cs typeface="Arial" panose="020B0604020202020204" pitchFamily="34" charset="0"/>
              </a:rPr>
              <a:t>riset</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 ini memiliki kecenderungan mem</a:t>
            </a:r>
            <a:r>
              <a:rPr dirty="0" lang="en-US" err="1">
                <a:latin typeface="Times New Roman" panose="02020603050405020304" pitchFamily="18" charset="0"/>
                <a:ea typeface="Calibri" panose="020F0502020204030204" pitchFamily="34" charset="0"/>
                <a:cs typeface="Arial" panose="020B0604020202020204" pitchFamily="34" charset="0"/>
              </a:rPr>
              <a:t>punyai</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perilaku prososial</a:t>
            </a:r>
            <a:r>
              <a:rPr dirty="0" i="1" lang="id-ID">
                <a:solidFill>
                  <a:srgbClr val="000000"/>
                </a:solidFill>
                <a:latin typeface="Times New Roman" panose="02020603050405020304" pitchFamily="18" charset="0"/>
                <a:ea typeface="MS Mincho" panose="02020609040205080304" pitchFamily="49" charset="-128"/>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baik</a:t>
            </a:r>
            <a:endParaRPr dirty="0" lang="en-US">
              <a:latin typeface="Times New Roman" panose="02020603050405020304" pitchFamily="18" charset="0"/>
              <a:ea typeface="Calibri" panose="020F0502020204030204" pitchFamily="34" charset="0"/>
              <a:cs typeface="Arial" panose="020B0604020202020204" pitchFamily="34" charset="0"/>
            </a:endParaRPr>
          </a:p>
          <a:p>
            <a:pPr algn="l" indent="0" lvl="0" marL="0" rtl="0">
              <a:lnSpc>
                <a:spcPct val="90000"/>
              </a:lnSpc>
              <a:spcBef>
                <a:spcPts val="1000"/>
              </a:spcBef>
              <a:spcAft>
                <a:spcPts val="0"/>
              </a:spcAft>
              <a:buSzPts val="2800"/>
              <a:buNone/>
            </a:pP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60" name="Shape 82"/>
        <p:cNvGrpSpPr/>
        <p:nvPr/>
      </p:nvGrpSpPr>
      <p:grpSpPr>
        <a:xfrm>
          <a:off x="0" y="0"/>
          <a:ext cx="0" cy="0"/>
          <a:chOff x="0" y="0"/>
          <a:chExt cx="0" cy="0"/>
        </a:xfrm>
      </p:grpSpPr>
      <p:sp>
        <p:nvSpPr>
          <p:cNvPr id="1048645" name="Google Shape;83;g104f7abbb21_0_315"/>
          <p:cNvSpPr txBox="1">
            <a:spLocks noGrp="1"/>
          </p:cNvSpPr>
          <p:nvPr>
            <p:ph type="title"/>
          </p:nvPr>
        </p:nvSpPr>
        <p:spPr>
          <a:xfrm>
            <a:off x="166758" y="113336"/>
            <a:ext cx="11830877" cy="1042123"/>
          </a:xfrm>
          <a:prstGeom prst="rect"/>
          <a:solidFill>
            <a:srgbClr val="1B4685"/>
          </a:solidFill>
          <a:ln>
            <a:noFill/>
          </a:ln>
        </p:spPr>
        <p:txBody>
          <a:bodyPr anchor="ctr" anchorCtr="0" bIns="45700" lIns="91425" rIns="91425" spcFirstLastPara="1" tIns="45700" wrap="square">
            <a:normAutofit/>
          </a:bodyPr>
          <a:p>
            <a:pPr algn="ctr" indent="0" lvl="0" marL="0" rtl="0">
              <a:lnSpc>
                <a:spcPct val="90000"/>
              </a:lnSpc>
              <a:spcBef>
                <a:spcPts val="0"/>
              </a:spcBef>
              <a:spcAft>
                <a:spcPts val="0"/>
              </a:spcAft>
              <a:buClr>
                <a:schemeClr val="lt1"/>
              </a:buClr>
              <a:buSzPts val="4400"/>
              <a:buFont typeface="Exo"/>
              <a:buNone/>
            </a:pPr>
            <a:r>
              <a:rPr lang="en-US"/>
              <a:t>Manfaat Penelitian</a:t>
            </a:r>
          </a:p>
        </p:txBody>
      </p:sp>
      <p:sp>
        <p:nvSpPr>
          <p:cNvPr id="1048646" name="Google Shape;84;g104f7abbb21_0_315"/>
          <p:cNvSpPr txBox="1">
            <a:spLocks noGrp="1"/>
          </p:cNvSpPr>
          <p:nvPr>
            <p:ph type="body" idx="1"/>
          </p:nvPr>
        </p:nvSpPr>
        <p:spPr>
          <a:xfrm>
            <a:off x="166758" y="1238732"/>
            <a:ext cx="11830877" cy="5089734"/>
          </a:xfrm>
          <a:prstGeom prst="rect"/>
          <a:noFill/>
          <a:ln>
            <a:noFill/>
          </a:ln>
        </p:spPr>
        <p:txBody>
          <a:bodyPr anchor="t" anchorCtr="0" bIns="45700" lIns="91425" rIns="91425" spcFirstLastPara="1" tIns="45700" wrap="square">
            <a:normAutofit/>
          </a:bodyPr>
          <a:p>
            <a:r>
              <a:rPr lang="x-none">
                <a:latin typeface="Times New Roman" panose="02020603050405020304" pitchFamily="18" charset="0"/>
                <a:ea typeface="Calibri" panose="020F0502020204030204" pitchFamily="34" charset="0"/>
                <a:cs typeface="Times New Roman" panose="02020603050405020304" pitchFamily="18" charset="0"/>
              </a:rPr>
              <a:t>Bagi </a:t>
            </a:r>
            <a:r>
              <a:rPr dirty="0" lang="id-ID">
                <a:latin typeface="Times New Roman" panose="02020603050405020304" pitchFamily="18" charset="0"/>
                <a:ea typeface="Calibri" panose="020F0502020204030204" pitchFamily="34" charset="0"/>
                <a:cs typeface="Times New Roman" panose="02020603050405020304" pitchFamily="18" charset="0"/>
              </a:rPr>
              <a:t>Siswa</a:t>
            </a:r>
            <a:r>
              <a:rPr dirty="0" lang="en-US">
                <a:latin typeface="Times New Roman" panose="02020603050405020304" pitchFamily="18" charset="0"/>
                <a:ea typeface="Calibri" panose="020F0502020204030204" pitchFamily="34" charset="0"/>
                <a:cs typeface="Times New Roman" panose="02020603050405020304" pitchFamily="18" charset="0"/>
              </a:rPr>
              <a:t> : </a:t>
            </a:r>
            <a:r>
              <a:rPr lang="x-none">
                <a:latin typeface="Times New Roman" panose="02020603050405020304" pitchFamily="18" charset="0"/>
                <a:ea typeface="Calibri" panose="020F0502020204030204" pitchFamily="34" charset="0"/>
                <a:cs typeface="Times New Roman" panose="02020603050405020304" pitchFamily="18" charset="0"/>
              </a:rPr>
              <a:t>Hasil </a:t>
            </a:r>
            <a:r>
              <a:rPr dirty="0" lang="id-ID">
                <a:latin typeface="Times New Roman" panose="02020603050405020304" pitchFamily="18" charset="0"/>
                <a:ea typeface="Calibri" panose="020F0502020204030204" pitchFamily="34" charset="0"/>
                <a:cs typeface="Times New Roman" panose="02020603050405020304" pitchFamily="18" charset="0"/>
              </a:rPr>
              <a:t>riset</a:t>
            </a:r>
            <a:r>
              <a:rPr lang="x-none">
                <a:latin typeface="Times New Roman" panose="02020603050405020304" pitchFamily="18" charset="0"/>
                <a:ea typeface="Calibri" panose="020F0502020204030204" pitchFamily="34" charset="0"/>
                <a:cs typeface="Times New Roman" panose="02020603050405020304" pitchFamily="18" charset="0"/>
              </a:rPr>
              <a:t> ini </a:t>
            </a:r>
            <a:r>
              <a:rPr dirty="0" lang="id-ID">
                <a:latin typeface="Times New Roman" panose="02020603050405020304" pitchFamily="18" charset="0"/>
                <a:ea typeface="Calibri" panose="020F0502020204030204" pitchFamily="34" charset="0"/>
                <a:cs typeface="Times New Roman" panose="02020603050405020304" pitchFamily="18" charset="0"/>
              </a:rPr>
              <a:t>bisa menjadi acuan</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en-US" err="1">
                <a:latin typeface="Times New Roman" panose="02020603050405020304" pitchFamily="18" charset="0"/>
                <a:ea typeface="Calibri" panose="020F0502020204030204" pitchFamily="34" charset="0"/>
                <a:cs typeface="Times New Roman" panose="02020603050405020304" pitchFamily="18" charset="0"/>
              </a:rPr>
              <a:t>pengetahuan</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id-ID">
                <a:latin typeface="Times New Roman" panose="02020603050405020304" pitchFamily="18" charset="0"/>
                <a:ea typeface="Calibri" panose="020F0502020204030204" pitchFamily="34" charset="0"/>
                <a:cs typeface="Times New Roman" panose="02020603050405020304" pitchFamily="18" charset="0"/>
              </a:rPr>
              <a:t>siswa untuk </a:t>
            </a:r>
            <a:r>
              <a:rPr lang="x-none">
                <a:latin typeface="Times New Roman" panose="02020603050405020304" pitchFamily="18" charset="0"/>
                <a:ea typeface="Calibri" panose="020F0502020204030204" pitchFamily="34" charset="0"/>
                <a:cs typeface="Times New Roman" panose="02020603050405020304" pitchFamily="18" charset="0"/>
              </a:rPr>
              <a:t>me</a:t>
            </a:r>
            <a:r>
              <a:rPr dirty="0" lang="id-ID">
                <a:latin typeface="Times New Roman" panose="02020603050405020304" pitchFamily="18" charset="0"/>
                <a:ea typeface="Calibri" panose="020F0502020204030204" pitchFamily="34" charset="0"/>
                <a:cs typeface="Times New Roman" panose="02020603050405020304" pitchFamily="18" charset="0"/>
              </a:rPr>
              <a:t>lakukan pe</a:t>
            </a:r>
            <a:r>
              <a:rPr lang="x-none">
                <a:latin typeface="Times New Roman" panose="02020603050405020304" pitchFamily="18" charset="0"/>
                <a:ea typeface="Calibri" panose="020F0502020204030204" pitchFamily="34" charset="0"/>
                <a:cs typeface="Times New Roman" panose="02020603050405020304" pitchFamily="18" charset="0"/>
              </a:rPr>
              <a:t>ngukur</a:t>
            </a:r>
            <a:r>
              <a:rPr dirty="0" lang="id-ID">
                <a:latin typeface="Times New Roman" panose="02020603050405020304" pitchFamily="18" charset="0"/>
                <a:ea typeface="Calibri" panose="020F0502020204030204" pitchFamily="34" charset="0"/>
                <a:cs typeface="Times New Roman" panose="02020603050405020304" pitchFamily="18" charset="0"/>
              </a:rPr>
              <a:t>an</a:t>
            </a:r>
            <a:r>
              <a:rPr lang="x-none">
                <a:latin typeface="Times New Roman" panose="02020603050405020304" pitchFamily="18" charset="0"/>
                <a:ea typeface="Calibri" panose="020F0502020204030204" pitchFamily="34" charset="0"/>
                <a:cs typeface="Times New Roman" panose="02020603050405020304" pitchFamily="18" charset="0"/>
              </a:rPr>
              <a:t> t</a:t>
            </a:r>
            <a:r>
              <a:rPr dirty="0" lang="id-ID">
                <a:latin typeface="Times New Roman" panose="02020603050405020304" pitchFamily="18" charset="0"/>
                <a:ea typeface="Calibri" panose="020F0502020204030204" pitchFamily="34" charset="0"/>
                <a:cs typeface="Times New Roman" panose="02020603050405020304" pitchFamily="18" charset="0"/>
              </a:rPr>
              <a:t>araf kecerdasan emosional yang dimiliki mahasiswa serta perilaku prososial</a:t>
            </a:r>
            <a:r>
              <a:rPr lang="x-none">
                <a:latin typeface="Times New Roman" panose="02020603050405020304" pitchFamily="18" charset="0"/>
                <a:ea typeface="Calibri" panose="020F0502020204030204" pitchFamily="34" charset="0"/>
                <a:cs typeface="Times New Roman" panose="02020603050405020304" pitchFamily="18" charset="0"/>
              </a:rPr>
              <a:t>,</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en-US" err="1">
                <a:latin typeface="Times New Roman" panose="02020603050405020304" pitchFamily="18" charset="0"/>
                <a:ea typeface="Calibri" panose="020F0502020204030204" pitchFamily="34" charset="0"/>
                <a:cs typeface="Times New Roman" panose="02020603050405020304" pitchFamily="18" charset="0"/>
              </a:rPr>
              <a:t>mengingat</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id-ID">
                <a:latin typeface="Times New Roman" panose="02020603050405020304" pitchFamily="18" charset="0"/>
                <a:ea typeface="Calibri" panose="020F0502020204030204" pitchFamily="34" charset="0"/>
                <a:cs typeface="Times New Roman" panose="02020603050405020304" pitchFamily="18" charset="0"/>
              </a:rPr>
              <a:t>perilaku prososial </a:t>
            </a:r>
            <a:r>
              <a:rPr dirty="0" lang="en-US" err="1">
                <a:latin typeface="Times New Roman" panose="02020603050405020304" pitchFamily="18" charset="0"/>
                <a:ea typeface="Calibri" panose="020F0502020204030204" pitchFamily="34" charset="0"/>
                <a:cs typeface="Times New Roman" panose="02020603050405020304" pitchFamily="18" charset="0"/>
              </a:rPr>
              <a:t>masih</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en-US" err="1">
                <a:latin typeface="Times New Roman" panose="02020603050405020304" pitchFamily="18" charset="0"/>
                <a:ea typeface="Calibri" panose="020F0502020204030204" pitchFamily="34" charset="0"/>
                <a:cs typeface="Times New Roman" panose="02020603050405020304" pitchFamily="18" charset="0"/>
              </a:rPr>
              <a:t>tergolong</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id-ID">
                <a:latin typeface="Times New Roman" panose="02020603050405020304" pitchFamily="18" charset="0"/>
                <a:ea typeface="Calibri" panose="020F0502020204030204" pitchFamily="34" charset="0"/>
                <a:cs typeface="Times New Roman" panose="02020603050405020304" pitchFamily="18" charset="0"/>
              </a:rPr>
              <a:t>sedang</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lang="x-none">
                <a:latin typeface="Times New Roman" panose="02020603050405020304" pitchFamily="18" charset="0"/>
                <a:ea typeface="Calibri" panose="020F0502020204030204" pitchFamily="34" charset="0"/>
                <a:cs typeface="Times New Roman" panose="02020603050405020304" pitchFamily="18" charset="0"/>
              </a:rPr>
              <a:t>sehingga dapat dijadikan bahan untuk </a:t>
            </a:r>
            <a:r>
              <a:rPr dirty="0" lang="id-ID">
                <a:latin typeface="Times New Roman" panose="02020603050405020304" pitchFamily="18" charset="0"/>
                <a:ea typeface="Calibri" panose="020F0502020204030204" pitchFamily="34" charset="0"/>
                <a:cs typeface="Times New Roman" panose="02020603050405020304" pitchFamily="18" charset="0"/>
              </a:rPr>
              <a:t>meningkatkan kecerdasan emosional</a:t>
            </a:r>
            <a:r>
              <a:rPr lang="x-none">
                <a:latin typeface="Times New Roman" panose="02020603050405020304" pitchFamily="18" charset="0"/>
                <a:ea typeface="Calibri" panose="020F0502020204030204" pitchFamily="34" charset="0"/>
                <a:cs typeface="Times New Roman" panose="02020603050405020304" pitchFamily="18" charset="0"/>
              </a:rPr>
              <a:t> agar m</a:t>
            </a:r>
            <a:r>
              <a:rPr dirty="0" lang="id-ID">
                <a:latin typeface="Times New Roman" panose="02020603050405020304" pitchFamily="18" charset="0"/>
                <a:ea typeface="Calibri" panose="020F0502020204030204" pitchFamily="34" charset="0"/>
                <a:cs typeface="Times New Roman" panose="02020603050405020304" pitchFamily="18" charset="0"/>
              </a:rPr>
              <a:t>ampu meningkatkan perilaku prososial</a:t>
            </a:r>
            <a:r>
              <a:rPr dirty="0" i="1" lang="id-ID">
                <a:latin typeface="Times New Roman" panose="02020603050405020304" pitchFamily="18" charset="0"/>
                <a:ea typeface="Calibri" panose="020F0502020204030204" pitchFamily="34" charset="0"/>
                <a:cs typeface="Times New Roman" panose="02020603050405020304" pitchFamily="18" charset="0"/>
              </a:rPr>
              <a:t> </a:t>
            </a:r>
            <a:r>
              <a:rPr dirty="0" lang="en-US" err="1">
                <a:latin typeface="Times New Roman" panose="02020603050405020304" pitchFamily="18" charset="0"/>
                <a:ea typeface="Calibri" panose="020F0502020204030204" pitchFamily="34" charset="0"/>
                <a:cs typeface="Times New Roman" panose="02020603050405020304" pitchFamily="18" charset="0"/>
              </a:rPr>
              <a:t>tersebut</a:t>
            </a:r>
            <a:r>
              <a:rPr lang="x-none">
                <a:latin typeface="Times New Roman" panose="02020603050405020304" pitchFamily="18" charset="0"/>
                <a:ea typeface="Calibri" panose="020F0502020204030204" pitchFamily="34" charset="0"/>
                <a:cs typeface="Times New Roman" panose="02020603050405020304" pitchFamily="18" charset="0"/>
              </a:rPr>
              <a:t>.</a:t>
            </a:r>
            <a:endParaRPr dirty="0" lang="en-ID">
              <a:latin typeface="Times New Roman" panose="02020603050405020304" pitchFamily="18" charset="0"/>
              <a:ea typeface="SimSun" panose="02010600030101010101" pitchFamily="2" charset="-122"/>
              <a:cs typeface="Times New Roman" panose="02020603050405020304" pitchFamily="18" charset="0"/>
            </a:endParaRPr>
          </a:p>
          <a:p>
            <a:r>
              <a:rPr dirty="0" lang="en-ID" err="1">
                <a:latin typeface="Times New Roman" panose="02020603050405020304" pitchFamily="18" charset="0"/>
                <a:cs typeface="Times New Roman" panose="02020603050405020304" pitchFamily="18" charset="0"/>
              </a:rPr>
              <a:t>Bagi</a:t>
            </a:r>
            <a:r>
              <a:rPr dirty="0" lang="en-ID">
                <a:latin typeface="Times New Roman" panose="02020603050405020304" pitchFamily="18" charset="0"/>
                <a:cs typeface="Times New Roman" panose="02020603050405020304" pitchFamily="18" charset="0"/>
              </a:rPr>
              <a:t> </a:t>
            </a:r>
            <a:r>
              <a:rPr dirty="0" lang="en-ID" err="1">
                <a:latin typeface="Times New Roman" panose="02020603050405020304" pitchFamily="18" charset="0"/>
                <a:cs typeface="Times New Roman" panose="02020603050405020304" pitchFamily="18" charset="0"/>
              </a:rPr>
              <a:t>Pihak</a:t>
            </a:r>
            <a:r>
              <a:rPr dirty="0" lang="en-ID">
                <a:latin typeface="Times New Roman" panose="02020603050405020304" pitchFamily="18" charset="0"/>
                <a:cs typeface="Times New Roman" panose="02020603050405020304" pitchFamily="18" charset="0"/>
              </a:rPr>
              <a:t> </a:t>
            </a:r>
            <a:r>
              <a:rPr dirty="0" lang="en-ID" err="1">
                <a:latin typeface="Times New Roman" panose="02020603050405020304" pitchFamily="18" charset="0"/>
                <a:cs typeface="Times New Roman" panose="02020603050405020304" pitchFamily="18" charset="0"/>
              </a:rPr>
              <a:t>Sekolah</a:t>
            </a:r>
            <a:r>
              <a:rPr dirty="0" lang="en-ID">
                <a:latin typeface="Times New Roman" panose="02020603050405020304" pitchFamily="18" charset="0"/>
                <a:cs typeface="Times New Roman" panose="02020603050405020304" pitchFamily="18" charset="0"/>
              </a:rPr>
              <a:t> : </a:t>
            </a:r>
            <a:r>
              <a:rPr lang="x-none">
                <a:latin typeface="Times New Roman" panose="02020603050405020304" pitchFamily="18" charset="0"/>
                <a:ea typeface="Calibri" panose="020F0502020204030204" pitchFamily="34" charset="0"/>
                <a:cs typeface="Times New Roman" panose="02020603050405020304" pitchFamily="18" charset="0"/>
              </a:rPr>
              <a:t>Hasil </a:t>
            </a:r>
            <a:r>
              <a:rPr dirty="0" lang="id-ID">
                <a:latin typeface="Times New Roman" panose="02020603050405020304" pitchFamily="18" charset="0"/>
                <a:ea typeface="Calibri" panose="020F0502020204030204" pitchFamily="34" charset="0"/>
                <a:cs typeface="Times New Roman" panose="02020603050405020304" pitchFamily="18" charset="0"/>
              </a:rPr>
              <a:t>riset </a:t>
            </a:r>
            <a:r>
              <a:rPr lang="x-none">
                <a:latin typeface="Times New Roman" panose="02020603050405020304" pitchFamily="18" charset="0"/>
                <a:ea typeface="Calibri" panose="020F0502020204030204" pitchFamily="34" charset="0"/>
                <a:cs typeface="Times New Roman" panose="02020603050405020304" pitchFamily="18" charset="0"/>
              </a:rPr>
              <a:t>ini </a:t>
            </a:r>
            <a:r>
              <a:rPr dirty="0" lang="id-ID">
                <a:latin typeface="Times New Roman" panose="02020603050405020304" pitchFamily="18" charset="0"/>
                <a:ea typeface="Calibri" panose="020F0502020204030204" pitchFamily="34" charset="0"/>
                <a:cs typeface="Times New Roman" panose="02020603050405020304" pitchFamily="18" charset="0"/>
              </a:rPr>
              <a:t>bisa menjadi referensi bagi upaya p</a:t>
            </a:r>
            <a:r>
              <a:rPr lang="x-none">
                <a:latin typeface="Times New Roman" panose="02020603050405020304" pitchFamily="18" charset="0"/>
                <a:ea typeface="Calibri" panose="020F0502020204030204" pitchFamily="34" charset="0"/>
                <a:cs typeface="Times New Roman" panose="02020603050405020304" pitchFamily="18" charset="0"/>
              </a:rPr>
              <a:t>eningkatan </a:t>
            </a:r>
            <a:r>
              <a:rPr dirty="0" lang="id-ID">
                <a:latin typeface="Times New Roman" panose="02020603050405020304" pitchFamily="18" charset="0"/>
                <a:ea typeface="Calibri" panose="020F0502020204030204" pitchFamily="34" charset="0"/>
                <a:cs typeface="Times New Roman" panose="02020603050405020304" pitchFamily="18" charset="0"/>
              </a:rPr>
              <a:t>kecerdasan emosional di kalangan siswa dan perilaku prososial</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en-US" err="1">
                <a:latin typeface="Times New Roman" panose="02020603050405020304" pitchFamily="18" charset="0"/>
                <a:ea typeface="Calibri" panose="020F0502020204030204" pitchFamily="34" charset="0"/>
                <a:cs typeface="Times New Roman" panose="02020603050405020304" pitchFamily="18" charset="0"/>
              </a:rPr>
              <a:t>mengingat</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id-ID">
                <a:latin typeface="Times New Roman" panose="02020603050405020304" pitchFamily="18" charset="0"/>
                <a:ea typeface="Calibri" panose="020F0502020204030204" pitchFamily="34" charset="0"/>
                <a:cs typeface="Times New Roman" panose="02020603050405020304" pitchFamily="18" charset="0"/>
              </a:rPr>
              <a:t>masih ada aspek kecerdasan emosional yang </a:t>
            </a:r>
            <a:r>
              <a:rPr dirty="0" lang="en-US" err="1">
                <a:latin typeface="Times New Roman" panose="02020603050405020304" pitchFamily="18" charset="0"/>
                <a:ea typeface="Calibri" panose="020F0502020204030204" pitchFamily="34" charset="0"/>
                <a:cs typeface="Times New Roman" panose="02020603050405020304" pitchFamily="18" charset="0"/>
              </a:rPr>
              <a:t>masih</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en-US" err="1">
                <a:latin typeface="Times New Roman" panose="02020603050405020304" pitchFamily="18" charset="0"/>
                <a:ea typeface="Calibri" panose="020F0502020204030204" pitchFamily="34" charset="0"/>
                <a:cs typeface="Times New Roman" panose="02020603050405020304" pitchFamily="18" charset="0"/>
              </a:rPr>
              <a:t>tergolong</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en-US" err="1">
                <a:latin typeface="Times New Roman" panose="02020603050405020304" pitchFamily="18" charset="0"/>
                <a:ea typeface="Calibri" panose="020F0502020204030204" pitchFamily="34" charset="0"/>
                <a:cs typeface="Times New Roman" panose="02020603050405020304" pitchFamily="18" charset="0"/>
              </a:rPr>
              <a:t>sedang</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en-US" err="1">
                <a:latin typeface="Times New Roman" panose="02020603050405020304" pitchFamily="18" charset="0"/>
                <a:ea typeface="Calibri" panose="020F0502020204030204" pitchFamily="34" charset="0"/>
                <a:cs typeface="Times New Roman" panose="02020603050405020304" pitchFamily="18" charset="0"/>
              </a:rPr>
              <a:t>sehingga</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en-US" err="1">
                <a:latin typeface="Times New Roman" panose="02020603050405020304" pitchFamily="18" charset="0"/>
                <a:ea typeface="Calibri" panose="020F0502020204030204" pitchFamily="34" charset="0"/>
                <a:cs typeface="Times New Roman" panose="02020603050405020304" pitchFamily="18" charset="0"/>
              </a:rPr>
              <a:t>dapat</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en-US" err="1">
                <a:latin typeface="Times New Roman" panose="02020603050405020304" pitchFamily="18" charset="0"/>
                <a:ea typeface="Calibri" panose="020F0502020204030204" pitchFamily="34" charset="0"/>
                <a:cs typeface="Times New Roman" panose="02020603050405020304" pitchFamily="18" charset="0"/>
              </a:rPr>
              <a:t>sewaktu-waktu</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en-US" err="1">
                <a:latin typeface="Times New Roman" panose="02020603050405020304" pitchFamily="18" charset="0"/>
                <a:ea typeface="Calibri" panose="020F0502020204030204" pitchFamily="34" charset="0"/>
                <a:cs typeface="Times New Roman" panose="02020603050405020304" pitchFamily="18" charset="0"/>
              </a:rPr>
              <a:t>dapat</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en-US" err="1">
                <a:latin typeface="Times New Roman" panose="02020603050405020304" pitchFamily="18" charset="0"/>
                <a:ea typeface="Calibri" panose="020F0502020204030204" pitchFamily="34" charset="0"/>
                <a:cs typeface="Times New Roman" panose="02020603050405020304" pitchFamily="18" charset="0"/>
              </a:rPr>
              <a:t>menurun</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en-US" err="1">
                <a:latin typeface="Times New Roman" panose="02020603050405020304" pitchFamily="18" charset="0"/>
                <a:ea typeface="Calibri" panose="020F0502020204030204" pitchFamily="34" charset="0"/>
                <a:cs typeface="Times New Roman" panose="02020603050405020304" pitchFamily="18" charset="0"/>
              </a:rPr>
              <a:t>karena</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en-US" err="1">
                <a:latin typeface="Times New Roman" panose="02020603050405020304" pitchFamily="18" charset="0"/>
                <a:ea typeface="Calibri" panose="020F0502020204030204" pitchFamily="34" charset="0"/>
                <a:cs typeface="Times New Roman" panose="02020603050405020304" pitchFamily="18" charset="0"/>
              </a:rPr>
              <a:t>beberapa</a:t>
            </a:r>
            <a:r>
              <a:rPr dirty="0" lang="en-US">
                <a:latin typeface="Times New Roman" panose="02020603050405020304" pitchFamily="18" charset="0"/>
                <a:ea typeface="Calibri" panose="020F0502020204030204" pitchFamily="34" charset="0"/>
                <a:cs typeface="Times New Roman" panose="02020603050405020304" pitchFamily="18" charset="0"/>
              </a:rPr>
              <a:t> </a:t>
            </a:r>
            <a:r>
              <a:rPr dirty="0" lang="en-US" err="1" smtClean="0">
                <a:latin typeface="Times New Roman" panose="02020603050405020304" pitchFamily="18" charset="0"/>
                <a:ea typeface="Calibri" panose="020F0502020204030204" pitchFamily="34" charset="0"/>
                <a:cs typeface="Times New Roman" panose="02020603050405020304" pitchFamily="18" charset="0"/>
              </a:rPr>
              <a:t>faktor</a:t>
            </a:r>
            <a:endParaRPr dirty="0" lang="en-ID">
              <a:latin typeface="Times New Roman" panose="02020603050405020304" pitchFamily="18"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63" name="Shape 88"/>
        <p:cNvGrpSpPr/>
        <p:nvPr/>
      </p:nvGrpSpPr>
      <p:grpSpPr>
        <a:xfrm>
          <a:off x="0" y="0"/>
          <a:ext cx="0" cy="0"/>
          <a:chOff x="0" y="0"/>
          <a:chExt cx="0" cy="0"/>
        </a:xfrm>
      </p:grpSpPr>
      <p:sp>
        <p:nvSpPr>
          <p:cNvPr id="1048649" name="Google Shape;89;g104f7abbb21_0_61"/>
          <p:cNvSpPr txBox="1">
            <a:spLocks noGrp="1"/>
          </p:cNvSpPr>
          <p:nvPr>
            <p:ph type="title"/>
          </p:nvPr>
        </p:nvSpPr>
        <p:spPr>
          <a:xfrm>
            <a:off x="166758" y="113336"/>
            <a:ext cx="11830877" cy="1042123"/>
          </a:xfrm>
          <a:prstGeom prst="rect"/>
          <a:solidFill>
            <a:srgbClr val="1B4685"/>
          </a:solidFill>
          <a:ln>
            <a:noFill/>
          </a:ln>
        </p:spPr>
        <p:txBody>
          <a:bodyPr anchor="ctr" anchorCtr="0" bIns="45700" lIns="91425" rIns="91425" spcFirstLastPara="1" tIns="45700" wrap="square">
            <a:normAutofit/>
          </a:bodyPr>
          <a:p>
            <a:pPr algn="ctr" indent="0" lvl="0" marL="0" rtl="0">
              <a:lnSpc>
                <a:spcPct val="90000"/>
              </a:lnSpc>
              <a:spcBef>
                <a:spcPts val="0"/>
              </a:spcBef>
              <a:spcAft>
                <a:spcPts val="0"/>
              </a:spcAft>
              <a:buClr>
                <a:schemeClr val="lt1"/>
              </a:buClr>
              <a:buSzPts val="4400"/>
              <a:buFont typeface="Exo"/>
              <a:buNone/>
            </a:pPr>
            <a:r>
              <a:rPr lang="en-US"/>
              <a:t>Referensi</a:t>
            </a:r>
          </a:p>
        </p:txBody>
      </p:sp>
      <p:sp>
        <p:nvSpPr>
          <p:cNvPr id="1048650" name="Google Shape;90;g104f7abbb21_0_61"/>
          <p:cNvSpPr txBox="1">
            <a:spLocks noGrp="1"/>
          </p:cNvSpPr>
          <p:nvPr>
            <p:ph type="body" idx="1"/>
          </p:nvPr>
        </p:nvSpPr>
        <p:spPr>
          <a:xfrm>
            <a:off x="166758" y="1238732"/>
            <a:ext cx="11830877" cy="5089734"/>
          </a:xfrm>
          <a:prstGeom prst="rect"/>
          <a:noFill/>
          <a:ln>
            <a:noFill/>
          </a:ln>
        </p:spPr>
        <p:txBody>
          <a:bodyPr anchor="t" anchorCtr="0" bIns="45700" lIns="91425" rIns="91425" spcFirstLastPara="1" tIns="45700" wrap="square">
            <a:normAutofit fontScale="50000" lnSpcReduction="20000"/>
          </a:bodyPr>
          <a:p>
            <a:pPr indent="-228600" lvl="0">
              <a:buNone/>
            </a:pPr>
            <a:r>
              <a:rPr dirty="0" lang="id-ID" smtClean="0"/>
              <a:t>H</a:t>
            </a:r>
            <a:r>
              <a:rPr dirty="0" lang="id-ID"/>
              <a:t>. Niva, “Penerapan Pendekatan Cinematherapy untuk Meningkatkan Perilaku Prososial pada Siswa Bosowa International School Makassar,” </a:t>
            </a:r>
            <a:r>
              <a:rPr dirty="0" lang="id-ID" smtClean="0"/>
              <a:t>J. </a:t>
            </a:r>
            <a:r>
              <a:rPr dirty="0" lang="id-ID"/>
              <a:t>Psikol. Pendidik. Konseling, vol. 2, no. 1, pp. 41–48, 2016.</a:t>
            </a:r>
          </a:p>
          <a:p>
            <a:pPr indent="-228600" lvl="0">
              <a:buNone/>
            </a:pPr>
            <a:r>
              <a:rPr dirty="0" lang="id-ID" smtClean="0"/>
              <a:t>R</a:t>
            </a:r>
            <a:r>
              <a:rPr dirty="0" lang="id-ID"/>
              <a:t>. L. Maghfiroh, “Hubungan antara Kecerdasan Emosional dengan Perilaku Prososial Siswa di SMP Negeri 2 Sidoarjo,” Kaji. Moral Dan Kewarganegaraan, vol. 5, no. 01, 2017</a:t>
            </a:r>
            <a:r>
              <a:rPr dirty="0" lang="id-ID" smtClean="0"/>
              <a:t>.</a:t>
            </a:r>
          </a:p>
          <a:p>
            <a:pPr indent="-228600" lvl="0">
              <a:buNone/>
            </a:pPr>
            <a:r>
              <a:rPr dirty="0" lang="id-ID" smtClean="0"/>
              <a:t>M</a:t>
            </a:r>
            <a:r>
              <a:rPr dirty="0" lang="id-ID"/>
              <a:t>. A. Hogg and G. M. Vaughan, Social Psychology, 7th ed. Harlow: Harlow: Pearson Education Limited, 2014.</a:t>
            </a:r>
          </a:p>
          <a:p>
            <a:pPr indent="-228600" lvl="0">
              <a:buNone/>
            </a:pPr>
            <a:r>
              <a:rPr dirty="0" lang="id-ID" smtClean="0"/>
              <a:t>I</a:t>
            </a:r>
            <a:r>
              <a:rPr dirty="0" lang="id-ID"/>
              <a:t>. P. Nuralifah and R. Rohmatun, “Perilaku Prososial pada Siswa SMP Islam Plus Assalamah Ungaran Semarang Ditinjau dari Empati dan </a:t>
            </a:r>
            <a:r>
              <a:rPr dirty="0" lang="id-ID" smtClean="0"/>
              <a:t>Dukungan </a:t>
            </a:r>
            <a:r>
              <a:rPr dirty="0" lang="id-ID"/>
              <a:t>Sosial Teman Sebaya,” Proyeksi J. Psikol., vol. 10, no. 1, pp. 7–9, 2018.</a:t>
            </a:r>
          </a:p>
          <a:p>
            <a:pPr indent="-228600" lvl="0">
              <a:buNone/>
            </a:pPr>
            <a:r>
              <a:rPr dirty="0" lang="id-ID" smtClean="0"/>
              <a:t>G</a:t>
            </a:r>
            <a:r>
              <a:rPr dirty="0" lang="id-ID"/>
              <a:t>. Y. Asih and M. M. S. Pratiwi, “Perilaku Prososial Ditinjau Dari Empati Dan Kematangan Emosi,” J. Psikol. Univ. Muria Kudus, vol. I, no. 1, pp. 33–42, 2010, [Online]. Available: http://eprints.umk.ac.id/268/1/33_-_42.PDF.</a:t>
            </a:r>
          </a:p>
          <a:p>
            <a:pPr indent="-228600" lvl="0">
              <a:buNone/>
            </a:pPr>
            <a:r>
              <a:rPr dirty="0" lang="id-ID" smtClean="0"/>
              <a:t>J</a:t>
            </a:r>
            <a:r>
              <a:rPr dirty="0" lang="id-ID"/>
              <a:t>. Aridhona, “Hubungan Perilaku Prososial dan Religiusitas dengan Moral pada Remaja,” Konselor, vol. 7, no. 1, pp. 21–25, 2018.</a:t>
            </a:r>
          </a:p>
          <a:p>
            <a:pPr indent="-228600" lvl="0">
              <a:buNone/>
            </a:pPr>
            <a:r>
              <a:rPr dirty="0" lang="id-ID" smtClean="0"/>
              <a:t>C</a:t>
            </a:r>
            <a:r>
              <a:rPr dirty="0" lang="id-ID"/>
              <a:t>. D. Selomo, S. Suryanto, and D. Evita Santi, “Perilaku Prososial Ditinjau Dari Pengaruh Teman Sebaya Dengan Empati Sebagai Variabel Antara Pada Generasi Z,” Briliant J. Ris. dan Konseptual, vol. 5, no. 4, p. 646, 2020, doi: 10.28926/briliant.v5i4.510.</a:t>
            </a:r>
          </a:p>
          <a:p>
            <a:pPr indent="-228600" lvl="0">
              <a:buNone/>
            </a:pPr>
            <a:r>
              <a:rPr dirty="0" lang="id-ID" smtClean="0"/>
              <a:t>J</a:t>
            </a:r>
            <a:r>
              <a:rPr dirty="0" lang="id-ID"/>
              <a:t>. A. E. Lomboan, “Perbedaan Perilaku Prososial Ditinjau Dari Jenis Kelamin,” J. Psikol. Perseptual, vol. 4, no. 2, p. 80, 2020, doi: 10.24176/perseptual.v4i2.3393.</a:t>
            </a:r>
          </a:p>
          <a:p>
            <a:pPr indent="-228600" lvl="0">
              <a:buNone/>
            </a:pPr>
            <a:r>
              <a:rPr dirty="0" lang="id-ID" smtClean="0"/>
              <a:t>E</a:t>
            </a:r>
            <a:r>
              <a:rPr dirty="0" lang="id-ID"/>
              <a:t>. Megawati and Y. K. Herdiyanto, “Hubungan antara Perilaku Prososial dengan Psychological Well-Being pada Remaja,” J. Psikol. Udayana, vol. 3, no. 1, pp. 132–141, 2016, doi: 10.24843/jpu.2016.v03.i01.p13.</a:t>
            </a:r>
          </a:p>
          <a:p>
            <a:pPr indent="-228600" lvl="0">
              <a:buNone/>
            </a:pPr>
            <a:r>
              <a:rPr dirty="0" lang="id-ID" smtClean="0"/>
              <a:t>S</a:t>
            </a:r>
            <a:r>
              <a:rPr dirty="0" lang="id-ID"/>
              <a:t>. Salihin, A. I. D. Putra, and N. N. Siregar, “Perilaku Prososial Ditinjau dari Rasa Syukur pada Persaudaraan Muda-Mudi Vihara Borobudur (PMVB) Medan,” Insight  J. Pemikir. dan Penelit. Psikol., vol. 16, no. 1, p. 159, 2020, doi: 10.32528/ins.v16i1.1989.</a:t>
            </a:r>
          </a:p>
          <a:p>
            <a:pPr indent="-228600" lvl="0">
              <a:buNone/>
            </a:pPr>
            <a:r>
              <a:rPr dirty="0" lang="id-ID" smtClean="0"/>
              <a:t>M</a:t>
            </a:r>
            <a:r>
              <a:rPr dirty="0" lang="id-ID"/>
              <a:t>. Sembiring, S. Milfayetty, and N. I. Siregar, “Hubungan Kecerdasan Emosi dan Kecerdasan Spiritual dengan Perilaku Prososial Mahasiswa Calon Katekis,” Anal. J. Magister Psikol. UMA, vol. 7, no. 1, pp. 1–11, 2015.</a:t>
            </a:r>
          </a:p>
          <a:p>
            <a:pPr indent="-228600" lvl="0">
              <a:buNone/>
            </a:pPr>
            <a:r>
              <a:rPr dirty="0" lang="id-ID" smtClean="0"/>
              <a:t>A</a:t>
            </a:r>
            <a:r>
              <a:rPr dirty="0" lang="id-ID"/>
              <a:t>. Noya, “Hubungan Kecerdasan Emosi dan Perilaku Prososial Siswa di SMA Negeri 9 Halmahera Selatan,” Ciencias J. Penelit. dan Pengemb. Pendidik., vol. 2, no. 1, pp. 28–34, 2019</a:t>
            </a:r>
            <a:r>
              <a:rPr dirty="0" lang="id-ID" smtClean="0"/>
              <a:t>.</a:t>
            </a:r>
            <a:endParaRPr dirty="0" lang="id-ID"/>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66" name="Shape 88"/>
        <p:cNvGrpSpPr/>
        <p:nvPr/>
      </p:nvGrpSpPr>
      <p:grpSpPr>
        <a:xfrm>
          <a:off x="0" y="0"/>
          <a:ext cx="0" cy="0"/>
          <a:chOff x="0" y="0"/>
          <a:chExt cx="0" cy="0"/>
        </a:xfrm>
      </p:grpSpPr>
      <p:sp>
        <p:nvSpPr>
          <p:cNvPr id="1048653" name="Google Shape;89;g104f7abbb21_0_61"/>
          <p:cNvSpPr txBox="1">
            <a:spLocks noGrp="1"/>
          </p:cNvSpPr>
          <p:nvPr>
            <p:ph type="title"/>
          </p:nvPr>
        </p:nvSpPr>
        <p:spPr>
          <a:xfrm>
            <a:off x="166758" y="113336"/>
            <a:ext cx="11830877" cy="1042123"/>
          </a:xfrm>
          <a:prstGeom prst="rect"/>
          <a:solidFill>
            <a:srgbClr val="1B4685"/>
          </a:solidFill>
          <a:ln>
            <a:noFill/>
          </a:ln>
        </p:spPr>
        <p:txBody>
          <a:bodyPr anchor="ctr" anchorCtr="0" bIns="45700" lIns="91425" rIns="91425" spcFirstLastPara="1" tIns="45700" wrap="square">
            <a:normAutofit/>
          </a:bodyPr>
          <a:p>
            <a:pPr algn="ctr" indent="0" lvl="0" marL="0" rtl="0">
              <a:lnSpc>
                <a:spcPct val="90000"/>
              </a:lnSpc>
              <a:spcBef>
                <a:spcPts val="0"/>
              </a:spcBef>
              <a:spcAft>
                <a:spcPts val="0"/>
              </a:spcAft>
              <a:buClr>
                <a:schemeClr val="lt1"/>
              </a:buClr>
              <a:buSzPts val="4400"/>
              <a:buFont typeface="Exo"/>
              <a:buNone/>
            </a:pPr>
            <a:r>
              <a:rPr lang="en-US"/>
              <a:t>Referensi</a:t>
            </a:r>
          </a:p>
        </p:txBody>
      </p:sp>
      <p:sp>
        <p:nvSpPr>
          <p:cNvPr id="1048654" name="Google Shape;90;g104f7abbb21_0_61"/>
          <p:cNvSpPr txBox="1">
            <a:spLocks noGrp="1"/>
          </p:cNvSpPr>
          <p:nvPr>
            <p:ph type="body" idx="1"/>
          </p:nvPr>
        </p:nvSpPr>
        <p:spPr>
          <a:xfrm>
            <a:off x="166758" y="1238732"/>
            <a:ext cx="11830877" cy="5089734"/>
          </a:xfrm>
          <a:prstGeom prst="rect"/>
          <a:noFill/>
          <a:ln>
            <a:noFill/>
          </a:ln>
        </p:spPr>
        <p:txBody>
          <a:bodyPr anchor="t" anchorCtr="0" bIns="45700" lIns="91425" rIns="91425" spcFirstLastPara="1" tIns="45700" wrap="square">
            <a:normAutofit fontScale="53571" lnSpcReduction="20000"/>
          </a:bodyPr>
          <a:p>
            <a:pPr indent="-228600" lvl="0">
              <a:buNone/>
            </a:pPr>
            <a:r>
              <a:rPr dirty="0" lang="id-ID" smtClean="0"/>
              <a:t>K</a:t>
            </a:r>
            <a:r>
              <a:rPr dirty="0" lang="id-ID"/>
              <a:t>. Khoerunnisa and N. Zain, “Hubungan antara Kecerdasan Emosional dengan Intensi Berwirausaha padaSsiswa SMK Negeri 44 Jakarta,” J. Pendidik. Ekon. Dan Bisnis, vol. 2, no. 1, 2014.</a:t>
            </a:r>
          </a:p>
          <a:p>
            <a:pPr indent="-228600" lvl="0">
              <a:buNone/>
            </a:pPr>
            <a:r>
              <a:rPr dirty="0" lang="id-ID" smtClean="0"/>
              <a:t>F</a:t>
            </a:r>
            <a:r>
              <a:rPr dirty="0" lang="id-ID"/>
              <a:t>. Fauziah, “Hubungan Kecerdasan Emosional Dengan Prestasi Belajar Mahasiswa Semester Ii Bimbingan Konseling UIN Ar-Raniry,” J. EDUKASI J. Bimbing. Konseling, vol. 1, no. 1, p. 90, 2015, doi: 10.22373/je.v1i1.320.</a:t>
            </a:r>
          </a:p>
          <a:p>
            <a:pPr indent="-228600" lvl="0">
              <a:buNone/>
            </a:pPr>
            <a:r>
              <a:rPr dirty="0" lang="id-ID" smtClean="0"/>
              <a:t>N</a:t>
            </a:r>
            <a:r>
              <a:rPr dirty="0" lang="id-ID"/>
              <a:t>. M. W. I. Artha and S. Supriyadi, “Hubungan Antara Kecerdasan Emosi dan Self Efficacy dalam Pemecahan Masalah Penyesuaian Diri Remaja Awal,” J. Psikol. Udayana, vol. 1, no. 1, pp. 190–202, 2013, doi: 10.24843/jpu.2013.v01.i01.p19.</a:t>
            </a:r>
          </a:p>
          <a:p>
            <a:pPr indent="-228600" lvl="0">
              <a:buNone/>
            </a:pPr>
            <a:r>
              <a:rPr dirty="0" lang="id-ID" smtClean="0"/>
              <a:t>Solechan </a:t>
            </a:r>
            <a:r>
              <a:rPr dirty="0" lang="id-ID"/>
              <a:t>and Z. Zidan, “Pengembangan Kecerdasan Emosional di SMA Primaganda Bulurejo Diwek Jombang,” Ilmuna, vol. 1, no. 2, pp. 43–64, 2019.</a:t>
            </a:r>
          </a:p>
          <a:p>
            <a:pPr indent="-228600" lvl="0">
              <a:buNone/>
            </a:pPr>
            <a:r>
              <a:rPr dirty="0" lang="id-ID" smtClean="0"/>
              <a:t>F</a:t>
            </a:r>
            <a:r>
              <a:rPr dirty="0" lang="id-ID"/>
              <a:t>. Daud, “Pengaruh Kecerdasan Emosional (EQ) dan Motivasi Belajar terhadap Hasil Belajar Biologi Siswa SMA 3 Negeri Kota Palopo,” J. Pendidik. dan Pembelajaran, vol. 19, no. 2, pp. 243–255, 2012.</a:t>
            </a:r>
          </a:p>
          <a:p>
            <a:pPr indent="-228600" lvl="0">
              <a:buNone/>
            </a:pPr>
            <a:r>
              <a:rPr dirty="0" lang="id-ID" smtClean="0"/>
              <a:t>R</a:t>
            </a:r>
            <a:r>
              <a:rPr dirty="0" lang="id-ID"/>
              <a:t>. Lubis and K. Khadijah, “Permainan Tradisional Sebagai Pengembangan Kecerdasan Emosi Anak,” Al-Athfal J. Pendidik. Anak, vol. 4, no. 2, pp. 177–186, 2018.</a:t>
            </a:r>
          </a:p>
          <a:p>
            <a:pPr indent="-228600" lvl="0">
              <a:buNone/>
            </a:pPr>
            <a:r>
              <a:rPr dirty="0" lang="id-ID" smtClean="0"/>
              <a:t>Wulandari</a:t>
            </a:r>
            <a:r>
              <a:rPr dirty="0" lang="id-ID"/>
              <a:t>, Burhanuddin, and N. Mustari, “Pengaruh Kecerdasan Emosional terhadap Kinerja Pegawai di Kantor Kecamatan Sape Kabupaten Bima,” J. Unismuh, vol. 2, no. 1, pp. 140–155, 2021, [Online]. Available: https://journal.unismuh.ac.id/index.php/kimap/article/download/3774/3385#:~:text=Kecerdasan emosional memiliki lima komponen,motivasi%2C empati dan keterampilan sosial.</a:t>
            </a:r>
          </a:p>
          <a:p>
            <a:pPr indent="-228600" lvl="0">
              <a:buNone/>
            </a:pPr>
            <a:r>
              <a:rPr dirty="0" lang="id-ID" smtClean="0"/>
              <a:t>T</a:t>
            </a:r>
            <a:r>
              <a:rPr dirty="0" lang="id-ID"/>
              <a:t>. Dayakisni and Hudaniah, Psikologi Sosial. Malang: UMM Press, 2012.</a:t>
            </a:r>
          </a:p>
          <a:p>
            <a:pPr indent="-228600" lvl="0">
              <a:buNone/>
            </a:pPr>
            <a:r>
              <a:rPr dirty="0" lang="id-ID" smtClean="0"/>
              <a:t>A</a:t>
            </a:r>
            <a:r>
              <a:rPr dirty="0" lang="id-ID"/>
              <a:t>. U. N. Arifah and S. Nurina, “Hubungan antara Kecerdasan Spiritual dengan Perilaku Prososial pada Remaja,” Universitas Muhammadiyah Surakarta, 2018.</a:t>
            </a:r>
          </a:p>
          <a:p>
            <a:pPr indent="-228600" lvl="0">
              <a:buNone/>
            </a:pPr>
            <a:r>
              <a:rPr dirty="0" lang="id-ID" smtClean="0"/>
              <a:t>D</a:t>
            </a:r>
            <a:r>
              <a:rPr dirty="0" lang="id-ID"/>
              <a:t>. J. Smith and D. H. R. Blackwood, “Depression in Young Adults,” Adv. Psychiatr. Treat., vol. 10, no. 1, pp. 4–12, 2004, doi: DOI: 10.1192/apt.10.1.4.</a:t>
            </a:r>
          </a:p>
          <a:p>
            <a:pPr indent="-228600" lvl="0">
              <a:buNone/>
            </a:pPr>
            <a:r>
              <a:rPr dirty="0" lang="id-ID" smtClean="0"/>
              <a:t>S</a:t>
            </a:r>
            <a:r>
              <a:rPr dirty="0" lang="id-ID"/>
              <a:t>. W. Sarwono, Teori-Teori Psikologi Sosial. Jakarta: Rajawali Pers, 2015.</a:t>
            </a:r>
            <a:endParaRPr dirty="0" lang="id-ID"/>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70" name="Shape 94"/>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35" name="Shape 45"/>
        <p:cNvGrpSpPr/>
        <p:nvPr/>
      </p:nvGrpSpPr>
      <p:grpSpPr>
        <a:xfrm>
          <a:off x="0" y="0"/>
          <a:ext cx="0" cy="0"/>
          <a:chOff x="0" y="0"/>
          <a:chExt cx="0" cy="0"/>
        </a:xfrm>
      </p:grpSpPr>
      <p:sp>
        <p:nvSpPr>
          <p:cNvPr id="1048603" name="Google Shape;46;g104f7abbb21_0_309"/>
          <p:cNvSpPr txBox="1">
            <a:spLocks noGrp="1"/>
          </p:cNvSpPr>
          <p:nvPr>
            <p:ph type="title"/>
          </p:nvPr>
        </p:nvSpPr>
        <p:spPr>
          <a:xfrm>
            <a:off x="166758" y="113336"/>
            <a:ext cx="11830877" cy="1042123"/>
          </a:xfrm>
          <a:prstGeom prst="rect"/>
          <a:solidFill>
            <a:srgbClr val="1B4685"/>
          </a:solidFill>
          <a:ln>
            <a:noFill/>
          </a:ln>
        </p:spPr>
        <p:txBody>
          <a:bodyPr anchor="ctr" anchorCtr="0" bIns="45700" lIns="91425" rIns="91425" spcFirstLastPara="1" tIns="45700" wrap="square">
            <a:normAutofit/>
          </a:bodyPr>
          <a:p>
            <a:pPr algn="ctr" indent="0" lvl="0" marL="0" rtl="0">
              <a:lnSpc>
                <a:spcPct val="90000"/>
              </a:lnSpc>
              <a:spcBef>
                <a:spcPts val="0"/>
              </a:spcBef>
              <a:spcAft>
                <a:spcPts val="0"/>
              </a:spcAft>
              <a:buClr>
                <a:schemeClr val="lt1"/>
              </a:buClr>
              <a:buSzPts val="4400"/>
              <a:buFont typeface="Exo"/>
              <a:buNone/>
            </a:pPr>
            <a:r>
              <a:rPr lang="en-US"/>
              <a:t>Pendahuluan</a:t>
            </a:r>
          </a:p>
        </p:txBody>
      </p:sp>
      <p:sp>
        <p:nvSpPr>
          <p:cNvPr id="1048604" name="Google Shape;47;g104f7abbb21_0_309"/>
          <p:cNvSpPr txBox="1">
            <a:spLocks noGrp="1"/>
          </p:cNvSpPr>
          <p:nvPr>
            <p:ph type="body" idx="1"/>
          </p:nvPr>
        </p:nvSpPr>
        <p:spPr>
          <a:xfrm>
            <a:off x="0" y="1155459"/>
            <a:ext cx="11830877" cy="5089734"/>
          </a:xfrm>
          <a:prstGeom prst="rect"/>
          <a:noFill/>
          <a:ln>
            <a:noFill/>
          </a:ln>
        </p:spPr>
        <p:txBody>
          <a:bodyPr anchor="t" anchorCtr="0" bIns="45700" lIns="91425" rIns="91425" spcFirstLastPara="1" tIns="45700" wrap="square">
            <a:normAutofit fontScale="82143" lnSpcReduction="20000"/>
          </a:bodyPr>
          <a:p>
            <a:r>
              <a:rPr dirty="0" lang="id-ID">
                <a:latin typeface="Times New Roman" panose="02020603050405020304" pitchFamily="18" charset="0"/>
                <a:ea typeface="SimSun" panose="02010600030101010101" pitchFamily="2" charset="-122"/>
              </a:rPr>
              <a:t>Pada </a:t>
            </a:r>
            <a:r>
              <a:rPr dirty="0" lang="en-US" err="1">
                <a:latin typeface="Times New Roman" panose="02020603050405020304" pitchFamily="18" charset="0"/>
                <a:ea typeface="SimSun" panose="02010600030101010101" pitchFamily="2" charset="-122"/>
              </a:rPr>
              <a:t>dasarnya</a:t>
            </a:r>
            <a:r>
              <a:rPr dirty="0" lang="en-US">
                <a:latin typeface="Times New Roman" panose="02020603050405020304" pitchFamily="18" charset="0"/>
                <a:ea typeface="SimSun" panose="02010600030101010101" pitchFamily="2" charset="-122"/>
              </a:rPr>
              <a:t> </a:t>
            </a:r>
            <a:r>
              <a:rPr dirty="0" lang="id-ID">
                <a:latin typeface="Times New Roman" panose="02020603050405020304" pitchFamily="18" charset="0"/>
                <a:ea typeface="SimSun" panose="02010600030101010101" pitchFamily="2" charset="-122"/>
              </a:rPr>
              <a:t>manusia </a:t>
            </a:r>
            <a:r>
              <a:rPr dirty="0" lang="en-US" err="1">
                <a:latin typeface="Times New Roman" panose="02020603050405020304" pitchFamily="18" charset="0"/>
                <a:ea typeface="SimSun" panose="02010600030101010101" pitchFamily="2" charset="-122"/>
              </a:rPr>
              <a:t>merupakan</a:t>
            </a:r>
            <a:r>
              <a:rPr dirty="0" lang="en-US">
                <a:latin typeface="Times New Roman" panose="02020603050405020304" pitchFamily="18" charset="0"/>
                <a:ea typeface="SimSun" panose="02010600030101010101" pitchFamily="2" charset="-122"/>
              </a:rPr>
              <a:t> </a:t>
            </a:r>
            <a:r>
              <a:rPr dirty="0" lang="id-ID">
                <a:latin typeface="Times New Roman" panose="02020603050405020304" pitchFamily="18" charset="0"/>
                <a:ea typeface="SimSun" panose="02010600030101010101" pitchFamily="2" charset="-122"/>
              </a:rPr>
              <a:t>makhluk individual, sosial, </a:t>
            </a:r>
            <a:r>
              <a:rPr dirty="0" lang="en-US" err="1">
                <a:latin typeface="Times New Roman" panose="02020603050405020304" pitchFamily="18" charset="0"/>
                <a:ea typeface="SimSun" panose="02010600030101010101" pitchFamily="2" charset="-122"/>
              </a:rPr>
              <a:t>serta</a:t>
            </a:r>
            <a:r>
              <a:rPr dirty="0" lang="en-US">
                <a:latin typeface="Times New Roman" panose="02020603050405020304" pitchFamily="18" charset="0"/>
                <a:ea typeface="SimSun" panose="02010600030101010101" pitchFamily="2" charset="-122"/>
              </a:rPr>
              <a:t> </a:t>
            </a:r>
            <a:r>
              <a:rPr dirty="0" lang="id-ID">
                <a:latin typeface="Times New Roman" panose="02020603050405020304" pitchFamily="18" charset="0"/>
                <a:ea typeface="SimSun" panose="02010600030101010101" pitchFamily="2" charset="-122"/>
              </a:rPr>
              <a:t> ber</a:t>
            </a:r>
            <a:r>
              <a:rPr dirty="0" lang="en-US" err="1">
                <a:latin typeface="Times New Roman" panose="02020603050405020304" pitchFamily="18" charset="0"/>
                <a:ea typeface="SimSun" panose="02010600030101010101" pitchFamily="2" charset="-122"/>
              </a:rPr>
              <a:t>ket</a:t>
            </a:r>
            <a:r>
              <a:rPr dirty="0" lang="id-ID">
                <a:latin typeface="Times New Roman" panose="02020603050405020304" pitchFamily="18" charset="0"/>
                <a:ea typeface="SimSun" panose="02010600030101010101" pitchFamily="2" charset="-122"/>
              </a:rPr>
              <a:t>uhan</a:t>
            </a:r>
            <a:r>
              <a:rPr dirty="0" lang="en-US">
                <a:latin typeface="Times New Roman" panose="02020603050405020304" pitchFamily="18" charset="0"/>
                <a:ea typeface="SimSun" panose="02010600030101010101" pitchFamily="2" charset="-122"/>
              </a:rPr>
              <a:t>an</a:t>
            </a:r>
            <a:r>
              <a:rPr dirty="0" lang="id-ID">
                <a:latin typeface="Times New Roman" panose="02020603050405020304" pitchFamily="18" charset="0"/>
                <a:ea typeface="SimSun" panose="02010600030101010101" pitchFamily="2" charset="-122"/>
              </a:rPr>
              <a:t>. Sebagai makhluk sosial, manusia tidak </a:t>
            </a:r>
            <a:r>
              <a:rPr dirty="0" lang="en-US" err="1">
                <a:latin typeface="Times New Roman" panose="02020603050405020304" pitchFamily="18" charset="0"/>
                <a:ea typeface="SimSun" panose="02010600030101010101" pitchFamily="2" charset="-122"/>
              </a:rPr>
              <a:t>te</a:t>
            </a:r>
            <a:r>
              <a:rPr dirty="0" lang="id-ID">
                <a:latin typeface="Times New Roman" panose="02020603050405020304" pitchFamily="18" charset="0"/>
                <a:ea typeface="SimSun" panose="02010600030101010101" pitchFamily="2" charset="-122"/>
              </a:rPr>
              <a:t>lepas dari</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relasi</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terhadap</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manusia</a:t>
            </a:r>
            <a:r>
              <a:rPr dirty="0" lang="en-US">
                <a:latin typeface="Times New Roman" panose="02020603050405020304" pitchFamily="18" charset="0"/>
                <a:ea typeface="SimSun" panose="02010600030101010101" pitchFamily="2" charset="-122"/>
              </a:rPr>
              <a:t> yang lain.</a:t>
            </a:r>
          </a:p>
          <a:p>
            <a:r>
              <a:rPr dirty="0" lang="en-US" err="1">
                <a:latin typeface="Times New Roman" panose="02020603050405020304" pitchFamily="18" charset="0"/>
                <a:ea typeface="SimSun" panose="02010600030101010101" pitchFamily="2" charset="-122"/>
              </a:rPr>
              <a:t>Individu</a:t>
            </a:r>
            <a:r>
              <a:rPr dirty="0" lang="en-US">
                <a:latin typeface="Times New Roman" panose="02020603050405020304" pitchFamily="18" charset="0"/>
                <a:ea typeface="SimSun" panose="02010600030101010101" pitchFamily="2" charset="-122"/>
              </a:rPr>
              <a:t> yang </a:t>
            </a:r>
            <a:r>
              <a:rPr dirty="0" lang="en-US" err="1">
                <a:latin typeface="Times New Roman" panose="02020603050405020304" pitchFamily="18" charset="0"/>
                <a:ea typeface="SimSun" panose="02010600030101010101" pitchFamily="2" charset="-122"/>
              </a:rPr>
              <a:t>memberi</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bantuan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kepada</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individu</a:t>
            </a:r>
            <a:r>
              <a:rPr dirty="0" lang="en-US">
                <a:latin typeface="Times New Roman" panose="02020603050405020304" pitchFamily="18" charset="0"/>
                <a:ea typeface="SimSun" panose="02010600030101010101" pitchFamily="2" charset="-122"/>
              </a:rPr>
              <a:t> yang lain </a:t>
            </a:r>
            <a:r>
              <a:rPr dirty="0" lang="en-US" err="1">
                <a:latin typeface="Times New Roman" panose="02020603050405020304" pitchFamily="18" charset="0"/>
                <a:ea typeface="SimSun" panose="02010600030101010101" pitchFamily="2" charset="-122"/>
              </a:rPr>
              <a:t>tidak</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atas</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dasar</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sebuah</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kepentingan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memperoleh</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keuntungan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secara</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langsung</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untu</a:t>
            </a:r>
            <a:r>
              <a:rPr dirty="0" lang="en-US" err="1">
                <a:latin typeface="Times New Roman" panose="02020603050405020304" pitchFamily="18" charset="0"/>
                <a:ea typeface="SimSun" panose="02010600030101010101" pitchFamily="2" charset="-122"/>
              </a:rPr>
              <a:t>k</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diri</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sendiri</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dan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bahkan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berpartisipasi</a:t>
            </a:r>
            <a:r>
              <a:rPr dirty="0" lang="en-US">
                <a:latin typeface="Times New Roman" panose="02020603050405020304" pitchFamily="18" charset="0"/>
                <a:ea typeface="SimSun" panose="02010600030101010101" pitchFamily="2" charset="-122"/>
              </a:rPr>
              <a:t> yang </a:t>
            </a:r>
            <a:r>
              <a:rPr dirty="0" lang="en-US" err="1">
                <a:latin typeface="Times New Roman" panose="02020603050405020304" pitchFamily="18" charset="0"/>
                <a:ea typeface="SimSun" panose="02010600030101010101" pitchFamily="2" charset="-122"/>
              </a:rPr>
              <a:t>mengandung</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sebuah</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risiko</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untuk</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diri</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se</a:t>
            </a:r>
            <a:r>
              <a:rPr dirty="0" lang="en-US" err="1">
                <a:latin typeface="Times New Roman" panose="02020603050405020304" pitchFamily="18" charset="0"/>
                <a:ea typeface="SimSun" panose="02010600030101010101" pitchFamily="2" charset="-122"/>
              </a:rPr>
              <a:t>ndiri</a:t>
            </a:r>
            <a:r>
              <a:rPr dirty="0" lang="en-US">
                <a:latin typeface="Times New Roman" panose="02020603050405020304" pitchFamily="18" charset="0"/>
                <a:ea typeface="SimSun" panose="02010600030101010101" pitchFamily="2" charset="-122"/>
              </a:rPr>
              <a:t> yang </a:t>
            </a:r>
            <a:r>
              <a:rPr dirty="0" lang="en-US" err="1">
                <a:latin typeface="Times New Roman" panose="02020603050405020304" pitchFamily="18" charset="0"/>
                <a:ea typeface="SimSun" panose="02010600030101010101" pitchFamily="2" charset="-122"/>
              </a:rPr>
              <a:t>selanjutnya</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dikenal</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dengan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perilaku</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prososial</a:t>
            </a:r>
            <a:r>
              <a:rPr dirty="0" lang="en-US">
                <a:latin typeface="Times New Roman" panose="02020603050405020304" pitchFamily="18" charset="0"/>
                <a:ea typeface="SimSun" panose="02010600030101010101" pitchFamily="2" charset="-122"/>
              </a:rPr>
              <a:t>.</a:t>
            </a:r>
            <a:endParaRPr altLang="en-US" lang="zh-CN"/>
          </a:p>
          <a:p>
            <a:r>
              <a:rPr dirty="0" lang="en-US">
                <a:latin typeface="Times New Roman" panose="02020603050405020304" pitchFamily="18" charset="0"/>
                <a:ea typeface="SimSun" panose="02010600030101010101" pitchFamily="2" charset="-122"/>
              </a:rPr>
              <a:t>P</a:t>
            </a:r>
            <a:r>
              <a:rPr dirty="0" lang="id-ID">
                <a:latin typeface="Times New Roman" panose="02020603050405020304" pitchFamily="18" charset="0"/>
                <a:ea typeface="SimSun" panose="02010600030101010101" pitchFamily="2" charset="-122"/>
              </a:rPr>
              <a:t>erilaku prososial</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menurut</a:t>
            </a:r>
            <a:r>
              <a:rPr dirty="0" lang="en-US">
                <a:latin typeface="Times New Roman" panose="02020603050405020304" pitchFamily="18" charset="0"/>
                <a:ea typeface="SimSun" panose="02010600030101010101" pitchFamily="2" charset="-122"/>
              </a:rPr>
              <a:t> </a:t>
            </a:r>
            <a:r>
              <a:rPr dirty="0" lang="id-ID">
                <a:latin typeface="Times New Roman" panose="02020603050405020304" pitchFamily="18" charset="0"/>
                <a:ea typeface="SimSun" panose="02010600030101010101" pitchFamily="2" charset="-122"/>
              </a:rPr>
              <a:t>Wrightsman dan Deaux (dalam Nuralifah dan rohmatun, 2015</a:t>
            </a:r>
            <a:r>
              <a:rPr dirty="0" lang="en-US">
                <a:latin typeface="Times New Roman" panose="02020603050405020304" pitchFamily="18" charset="0"/>
                <a:ea typeface="SimSun" panose="02010600030101010101" pitchFamily="2" charset="-122"/>
              </a:rPr>
              <a:t>)</a:t>
            </a:r>
            <a:r>
              <a:rPr dirty="0" lang="id-ID">
                <a:latin typeface="Times New Roman" panose="02020603050405020304" pitchFamily="18" charset="0"/>
                <a:ea typeface="SimSun" panose="02010600030101010101" pitchFamily="2" charset="-122"/>
              </a:rPr>
              <a:t> merupakan perilaku manusia yang mem</a:t>
            </a:r>
            <a:r>
              <a:rPr dirty="0" lang="en-US" err="1">
                <a:latin typeface="Times New Roman" panose="02020603050405020304" pitchFamily="18" charset="0"/>
                <a:ea typeface="SimSun" panose="02010600030101010101" pitchFamily="2" charset="-122"/>
              </a:rPr>
              <a:t>puyai</a:t>
            </a:r>
            <a:r>
              <a:rPr dirty="0" lang="en-US">
                <a:latin typeface="Times New Roman" panose="02020603050405020304" pitchFamily="18" charset="0"/>
                <a:ea typeface="SimSun" panose="02010600030101010101" pitchFamily="2" charset="-122"/>
              </a:rPr>
              <a:t> </a:t>
            </a:r>
            <a:r>
              <a:rPr dirty="0" lang="id-ID">
                <a:latin typeface="Times New Roman" panose="02020603050405020304" pitchFamily="18" charset="0"/>
                <a:ea typeface="SimSun" panose="02010600030101010101" pitchFamily="2" charset="-122"/>
              </a:rPr>
              <a:t> konsekuensi sosial positif yang diarahkan pada </a:t>
            </a:r>
            <a:r>
              <a:rPr dirty="0" lang="en-US" err="1">
                <a:latin typeface="Times New Roman" panose="02020603050405020304" pitchFamily="18" charset="0"/>
                <a:ea typeface="SimSun" panose="02010600030101010101" pitchFamily="2" charset="-122"/>
              </a:rPr>
              <a:t>kehidupan</a:t>
            </a:r>
            <a:r>
              <a:rPr dirty="0" lang="en-US">
                <a:latin typeface="Times New Roman" panose="02020603050405020304" pitchFamily="18" charset="0"/>
                <a:ea typeface="SimSun" panose="02010600030101010101" pitchFamily="2" charset="-122"/>
              </a:rPr>
              <a:t> yang </a:t>
            </a:r>
            <a:r>
              <a:rPr dirty="0" lang="id-ID">
                <a:latin typeface="Times New Roman" panose="02020603050405020304" pitchFamily="18" charset="0"/>
                <a:ea typeface="SimSun" panose="02010600030101010101" pitchFamily="2" charset="-122"/>
              </a:rPr>
              <a:t>sejahtera </a:t>
            </a:r>
            <a:r>
              <a:rPr dirty="0" lang="en-US" err="1">
                <a:latin typeface="Times New Roman" panose="02020603050405020304" pitchFamily="18" charset="0"/>
                <a:ea typeface="SimSun" panose="02010600030101010101" pitchFamily="2" charset="-122"/>
              </a:rPr>
              <a:t>bagi</a:t>
            </a:r>
            <a:r>
              <a:rPr dirty="0" lang="en-US">
                <a:latin typeface="Times New Roman" panose="02020603050405020304" pitchFamily="18" charset="0"/>
                <a:ea typeface="SimSun" panose="02010600030101010101" pitchFamily="2" charset="-122"/>
              </a:rPr>
              <a:t> </a:t>
            </a:r>
            <a:r>
              <a:rPr dirty="0" lang="id-ID">
                <a:latin typeface="Times New Roman" panose="02020603050405020304" pitchFamily="18" charset="0"/>
                <a:ea typeface="SimSun" panose="02010600030101010101" pitchFamily="2" charset="-122"/>
              </a:rPr>
              <a:t>orang lain, secara fisik </a:t>
            </a:r>
            <a:r>
              <a:rPr dirty="0" lang="en-US" err="1">
                <a:latin typeface="Times New Roman" panose="02020603050405020304" pitchFamily="18" charset="0"/>
                <a:ea typeface="SimSun" panose="02010600030101010101" pitchFamily="2" charset="-122"/>
              </a:rPr>
              <a:t>dan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juga</a:t>
            </a:r>
            <a:r>
              <a:rPr dirty="0" lang="en-US">
                <a:latin typeface="Times New Roman" panose="02020603050405020304" pitchFamily="18" charset="0"/>
                <a:ea typeface="SimSun" panose="02010600030101010101" pitchFamily="2" charset="-122"/>
              </a:rPr>
              <a:t> </a:t>
            </a:r>
            <a:r>
              <a:rPr dirty="0" lang="id-ID">
                <a:latin typeface="Times New Roman" panose="02020603050405020304" pitchFamily="18" charset="0"/>
                <a:ea typeface="SimSun" panose="02010600030101010101" pitchFamily="2" charset="-122"/>
              </a:rPr>
              <a:t>psik</a:t>
            </a:r>
            <a:r>
              <a:rPr dirty="0" lang="en-US" err="1">
                <a:latin typeface="Times New Roman" panose="02020603050405020304" pitchFamily="18" charset="0"/>
                <a:ea typeface="SimSun" panose="02010600030101010101" pitchFamily="2" charset="-122"/>
              </a:rPr>
              <a:t>olog</a:t>
            </a:r>
            <a:r>
              <a:rPr dirty="0" lang="id-ID">
                <a:latin typeface="Times New Roman" panose="02020603050405020304" pitchFamily="18" charset="0"/>
                <a:ea typeface="SimSun" panose="02010600030101010101" pitchFamily="2" charset="-122"/>
              </a:rPr>
              <a:t>is, </a:t>
            </a:r>
            <a:r>
              <a:rPr dirty="0" lang="en-US" err="1">
                <a:latin typeface="Times New Roman" panose="02020603050405020304" pitchFamily="18" charset="0"/>
                <a:ea typeface="SimSun" panose="02010600030101010101" pitchFamily="2" charset="-122"/>
              </a:rPr>
              <a:t>serta</a:t>
            </a:r>
            <a:r>
              <a:rPr dirty="0" lang="en-US">
                <a:latin typeface="Times New Roman" panose="02020603050405020304" pitchFamily="18" charset="0"/>
                <a:ea typeface="SimSun" panose="02010600030101010101" pitchFamily="2" charset="-122"/>
              </a:rPr>
              <a:t> </a:t>
            </a:r>
            <a:r>
              <a:rPr dirty="0" lang="id-ID">
                <a:latin typeface="Times New Roman" panose="02020603050405020304" pitchFamily="18" charset="0"/>
                <a:ea typeface="SimSun" panose="02010600030101010101" pitchFamily="2" charset="-122"/>
              </a:rPr>
              <a:t>perilaku tersebut </a:t>
            </a:r>
            <a:r>
              <a:rPr dirty="0" lang="en-US" err="1">
                <a:latin typeface="Times New Roman" panose="02020603050405020304" pitchFamily="18" charset="0"/>
                <a:ea typeface="SimSun" panose="02010600030101010101" pitchFamily="2" charset="-122"/>
              </a:rPr>
              <a:t>ialah</a:t>
            </a:r>
            <a:r>
              <a:rPr dirty="0" lang="en-US">
                <a:latin typeface="Times New Roman" panose="02020603050405020304" pitchFamily="18" charset="0"/>
                <a:ea typeface="SimSun" panose="02010600030101010101" pitchFamily="2" charset="-122"/>
              </a:rPr>
              <a:t> </a:t>
            </a:r>
            <a:r>
              <a:rPr dirty="0" lang="id-ID">
                <a:latin typeface="Times New Roman" panose="02020603050405020304" pitchFamily="18" charset="0"/>
                <a:ea typeface="SimSun" panose="02010600030101010101" pitchFamily="2" charset="-122"/>
              </a:rPr>
              <a:t> perilaku yang banyak memberi</a:t>
            </a:r>
            <a:r>
              <a:rPr dirty="0" lang="en-US" err="1">
                <a:latin typeface="Times New Roman" panose="02020603050405020304" pitchFamily="18" charset="0"/>
                <a:ea typeface="SimSun" panose="02010600030101010101" pitchFamily="2" charset="-122"/>
              </a:rPr>
              <a:t>kan</a:t>
            </a:r>
            <a:r>
              <a:rPr dirty="0" lang="id-ID">
                <a:latin typeface="Times New Roman" panose="02020603050405020304" pitchFamily="18" charset="0"/>
                <a:ea typeface="SimSun" panose="02010600030101010101" pitchFamily="2" charset="-122"/>
              </a:rPr>
              <a:t> manfaat</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untuk</a:t>
            </a:r>
            <a:r>
              <a:rPr dirty="0" lang="en-US">
                <a:latin typeface="Times New Roman" panose="02020603050405020304" pitchFamily="18" charset="0"/>
                <a:ea typeface="SimSun" panose="02010600030101010101" pitchFamily="2" charset="-122"/>
              </a:rPr>
              <a:t> </a:t>
            </a:r>
            <a:r>
              <a:rPr dirty="0" lang="id-ID">
                <a:latin typeface="Times New Roman" panose="02020603050405020304" pitchFamily="18" charset="0"/>
                <a:ea typeface="SimSun" panose="02010600030101010101" pitchFamily="2" charset="-122"/>
              </a:rPr>
              <a:t> orang lain d</a:t>
            </a:r>
            <a:r>
              <a:rPr dirty="0" lang="en-US" err="1">
                <a:latin typeface="Times New Roman" panose="02020603050405020304" pitchFamily="18" charset="0"/>
                <a:ea typeface="SimSun" panose="02010600030101010101" pitchFamily="2" charset="-122"/>
              </a:rPr>
              <a:t>ibandingkan</a:t>
            </a:r>
            <a:r>
              <a:rPr dirty="0" lang="en-US">
                <a:latin typeface="Times New Roman" panose="02020603050405020304" pitchFamily="18" charset="0"/>
                <a:ea typeface="SimSun" panose="02010600030101010101" pitchFamily="2" charset="-122"/>
              </a:rPr>
              <a:t> </a:t>
            </a:r>
            <a:r>
              <a:rPr dirty="0" lang="id-ID">
                <a:latin typeface="Times New Roman" panose="02020603050405020304" pitchFamily="18" charset="0"/>
                <a:ea typeface="SimSun" panose="02010600030101010101" pitchFamily="2" charset="-122"/>
              </a:rPr>
              <a:t>untuk </a:t>
            </a:r>
            <a:r>
              <a:rPr dirty="0" lang="en-US" err="1">
                <a:latin typeface="Times New Roman" panose="02020603050405020304" pitchFamily="18" charset="0"/>
                <a:ea typeface="SimSun" panose="02010600030101010101" pitchFamily="2" charset="-122"/>
              </a:rPr>
              <a:t>kepentingan</a:t>
            </a:r>
            <a:r>
              <a:rPr dirty="0" lang="en-US">
                <a:latin typeface="Times New Roman" panose="02020603050405020304" pitchFamily="18" charset="0"/>
                <a:ea typeface="SimSun" panose="02010600030101010101" pitchFamily="2" charset="-122"/>
              </a:rPr>
              <a:t> </a:t>
            </a:r>
            <a:r>
              <a:rPr dirty="0" lang="id-ID">
                <a:latin typeface="Times New Roman" panose="02020603050405020304" pitchFamily="18" charset="0"/>
                <a:ea typeface="SimSun" panose="02010600030101010101" pitchFamily="2" charset="-122"/>
              </a:rPr>
              <a:t>diri sendiri</a:t>
            </a:r>
            <a:endParaRPr dirty="0" lang="en-US">
              <a:latin typeface="Times New Roman" panose="02020603050405020304" pitchFamily="18" charset="0"/>
              <a:ea typeface="SimSun" panose="02010600030101010101" pitchFamily="2" charset="-122"/>
            </a:endParaRPr>
          </a:p>
          <a:p>
            <a:r>
              <a:rPr dirty="0" lang="en-US">
                <a:latin typeface="Times New Roman" panose="02020603050405020304" pitchFamily="18" charset="0"/>
                <a:ea typeface="SimSun" panose="02010600030101010101" pitchFamily="2" charset="-122"/>
              </a:rPr>
              <a:t>K</a:t>
            </a:r>
            <a:r>
              <a:rPr dirty="0" lang="id-ID">
                <a:latin typeface="Times New Roman" panose="02020603050405020304" pitchFamily="18" charset="0"/>
                <a:ea typeface="SimSun" panose="02010600030101010101" pitchFamily="2" charset="-122"/>
              </a:rPr>
              <a:t>ecerdasan </a:t>
            </a:r>
            <a:r>
              <a:rPr dirty="0" lang="en-US">
                <a:latin typeface="Times New Roman" panose="02020603050405020304" pitchFamily="18" charset="0"/>
                <a:ea typeface="SimSun" panose="02010600030101010101" pitchFamily="2" charset="-122"/>
              </a:rPr>
              <a:t>E</a:t>
            </a:r>
            <a:r>
              <a:rPr dirty="0" lang="id-ID">
                <a:latin typeface="Times New Roman" panose="02020603050405020304" pitchFamily="18" charset="0"/>
                <a:ea typeface="SimSun" panose="02010600030101010101" pitchFamily="2" charset="-122"/>
              </a:rPr>
              <a:t>mosional ialah kecakapan seseorang dalam melakukan ekspresi serta dan mengontrol emosinya melalui cara serta pada saat yang tepat. </a:t>
            </a:r>
            <a:r>
              <a:rPr dirty="0" lang="en-US">
                <a:latin typeface="Times New Roman" panose="02020603050405020304" pitchFamily="18" charset="0"/>
                <a:ea typeface="SimSun" panose="02010600030101010101" pitchFamily="2" charset="-122"/>
              </a:rPr>
              <a:t>(</a:t>
            </a:r>
            <a:r>
              <a:rPr dirty="0" lang="id-ID">
                <a:latin typeface="Times New Roman" panose="02020603050405020304" pitchFamily="18" charset="0"/>
                <a:ea typeface="SimSun" panose="02010600030101010101" pitchFamily="2" charset="-122"/>
              </a:rPr>
              <a:t>Khoerunnisa dan Zain</a:t>
            </a:r>
            <a:r>
              <a:rPr dirty="0" lang="en-US">
                <a:latin typeface="Times New Roman" panose="02020603050405020304" pitchFamily="18" charset="0"/>
                <a:ea typeface="SimSun" panose="02010600030101010101" pitchFamily="2" charset="-122"/>
              </a:rPr>
              <a:t>, </a:t>
            </a:r>
            <a:r>
              <a:rPr dirty="0" lang="id-ID">
                <a:latin typeface="Times New Roman" panose="02020603050405020304" pitchFamily="18" charset="0"/>
                <a:ea typeface="SimSun" panose="02010600030101010101" pitchFamily="2" charset="-122"/>
              </a:rPr>
              <a:t>2014) </a:t>
            </a:r>
            <a:endParaRPr dirty="0" lang="en-ID"/>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29" name="Shape 45"/>
        <p:cNvGrpSpPr/>
        <p:nvPr/>
      </p:nvGrpSpPr>
      <p:grpSpPr>
        <a:xfrm>
          <a:off x="0" y="0"/>
          <a:ext cx="0" cy="0"/>
          <a:chOff x="0" y="0"/>
          <a:chExt cx="0" cy="0"/>
        </a:xfrm>
      </p:grpSpPr>
      <p:sp>
        <p:nvSpPr>
          <p:cNvPr id="1048594" name="Google Shape;46;g104f7abbb21_0_309"/>
          <p:cNvSpPr txBox="1">
            <a:spLocks noGrp="1"/>
          </p:cNvSpPr>
          <p:nvPr>
            <p:ph type="title"/>
          </p:nvPr>
        </p:nvSpPr>
        <p:spPr>
          <a:xfrm>
            <a:off x="166758" y="113336"/>
            <a:ext cx="11830877" cy="1042123"/>
          </a:xfrm>
          <a:prstGeom prst="rect"/>
          <a:solidFill>
            <a:srgbClr val="1B4685"/>
          </a:solidFill>
          <a:ln>
            <a:noFill/>
          </a:ln>
        </p:spPr>
        <p:txBody>
          <a:bodyPr anchor="ctr" anchorCtr="0" bIns="45700" lIns="91425" rIns="91425" spcFirstLastPara="1" tIns="45700" wrap="square">
            <a:normAutofit/>
          </a:bodyPr>
          <a:p>
            <a:pPr algn="ctr" indent="0" lvl="0" marL="0" rtl="0">
              <a:lnSpc>
                <a:spcPct val="90000"/>
              </a:lnSpc>
              <a:spcBef>
                <a:spcPts val="0"/>
              </a:spcBef>
              <a:spcAft>
                <a:spcPts val="0"/>
              </a:spcAft>
              <a:buClr>
                <a:schemeClr val="lt1"/>
              </a:buClr>
              <a:buSzPts val="4400"/>
              <a:buFont typeface="Exo"/>
              <a:buNone/>
            </a:pPr>
            <a:r>
              <a:rPr lang="en-US"/>
              <a:t>Pendahuluan</a:t>
            </a:r>
          </a:p>
        </p:txBody>
      </p:sp>
      <p:sp>
        <p:nvSpPr>
          <p:cNvPr id="1048595" name="Google Shape;47;g104f7abbb21_0_309"/>
          <p:cNvSpPr txBox="1">
            <a:spLocks noGrp="1"/>
          </p:cNvSpPr>
          <p:nvPr>
            <p:ph type="body" idx="1"/>
          </p:nvPr>
        </p:nvSpPr>
        <p:spPr>
          <a:xfrm>
            <a:off x="166758" y="1238732"/>
            <a:ext cx="11830877" cy="5089734"/>
          </a:xfrm>
          <a:prstGeom prst="rect"/>
          <a:noFill/>
          <a:ln>
            <a:noFill/>
          </a:ln>
        </p:spPr>
        <p:txBody>
          <a:bodyPr anchor="t" anchorCtr="0" bIns="45700" lIns="91425" rIns="91425" spcFirstLastPara="1" tIns="45700" wrap="square">
            <a:normAutofit/>
          </a:bodyPr>
          <a:p>
            <a:r>
              <a:rPr dirty="0" lang="id-ID">
                <a:latin typeface="Times New Roman" panose="02020603050405020304" pitchFamily="18" charset="0"/>
                <a:ea typeface="SimSun" panose="02010600030101010101" pitchFamily="2" charset="-122"/>
              </a:rPr>
              <a:t>Individu yang </a:t>
            </a:r>
            <a:r>
              <a:rPr dirty="0" lang="en-US">
                <a:latin typeface="Times New Roman" panose="02020603050405020304" pitchFamily="18" charset="0"/>
                <a:ea typeface="SimSun" panose="02010600030101010101" pitchFamily="2" charset="-122"/>
              </a:rPr>
              <a:t>c</a:t>
            </a:r>
            <a:r>
              <a:rPr dirty="0" lang="id-ID">
                <a:latin typeface="Times New Roman" panose="02020603050405020304" pitchFamily="18" charset="0"/>
                <a:ea typeface="SimSun" panose="02010600030101010101" pitchFamily="2" charset="-122"/>
              </a:rPr>
              <a:t>enderung  untuk me</a:t>
            </a:r>
            <a:r>
              <a:rPr dirty="0" lang="en-US" err="1">
                <a:latin typeface="Times New Roman" panose="02020603050405020304" pitchFamily="18" charset="0"/>
                <a:ea typeface="SimSun" panose="02010600030101010101" pitchFamily="2" charset="-122"/>
              </a:rPr>
              <a:t>njalankan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perilaku</a:t>
            </a:r>
            <a:r>
              <a:rPr dirty="0" lang="en-US">
                <a:latin typeface="Times New Roman" panose="02020603050405020304" pitchFamily="18" charset="0"/>
                <a:ea typeface="SimSun" panose="02010600030101010101" pitchFamily="2" charset="-122"/>
              </a:rPr>
              <a:t> p</a:t>
            </a:r>
            <a:r>
              <a:rPr dirty="0" lang="id-ID">
                <a:latin typeface="Times New Roman" panose="02020603050405020304" pitchFamily="18" charset="0"/>
                <a:ea typeface="SimSun" panose="02010600030101010101" pitchFamily="2" charset="-122"/>
              </a:rPr>
              <a:t>rososial, </a:t>
            </a:r>
            <a:r>
              <a:rPr dirty="0" lang="en-US" err="1">
                <a:latin typeface="Times New Roman" panose="02020603050405020304" pitchFamily="18" charset="0"/>
                <a:ea typeface="SimSun" panose="02010600030101010101" pitchFamily="2" charset="-122"/>
              </a:rPr>
              <a:t>umumnya</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memupunyai</a:t>
            </a:r>
            <a:r>
              <a:rPr dirty="0" lang="en-US">
                <a:latin typeface="Times New Roman" panose="02020603050405020304" pitchFamily="18" charset="0"/>
                <a:ea typeface="SimSun" panose="02010600030101010101" pitchFamily="2" charset="-122"/>
              </a:rPr>
              <a:t> </a:t>
            </a:r>
            <a:r>
              <a:rPr dirty="0" lang="id-ID">
                <a:latin typeface="Times New Roman" panose="02020603050405020304" pitchFamily="18" charset="0"/>
                <a:ea typeface="SimSun" panose="02010600030101010101" pitchFamily="2" charset="-122"/>
              </a:rPr>
              <a:t>karakter kepribadian </a:t>
            </a:r>
            <a:r>
              <a:rPr dirty="0" lang="en-US">
                <a:latin typeface="Times New Roman" panose="02020603050405020304" pitchFamily="18" charset="0"/>
                <a:ea typeface="SimSun" panose="02010600030101010101" pitchFamily="2" charset="-122"/>
              </a:rPr>
              <a:t>yang </a:t>
            </a:r>
            <a:r>
              <a:rPr dirty="0" lang="en-US" err="1">
                <a:latin typeface="Times New Roman" panose="02020603050405020304" pitchFamily="18" charset="0"/>
                <a:ea typeface="SimSun" panose="02010600030101010101" pitchFamily="2" charset="-122"/>
              </a:rPr>
              <a:t>k</a:t>
            </a:r>
            <a:r>
              <a:rPr dirty="0" lang="en-US" err="1">
                <a:latin typeface="Times New Roman" panose="02020603050405020304" pitchFamily="18" charset="0"/>
                <a:ea typeface="SimSun" panose="02010600030101010101" pitchFamily="2" charset="-122"/>
              </a:rPr>
              <a:t>has</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diantara</a:t>
            </a:r>
            <a:r>
              <a:rPr dirty="0" lang="en-US" err="1">
                <a:latin typeface="Times New Roman" panose="02020603050405020304" pitchFamily="18" charset="0"/>
                <a:ea typeface="SimSun" panose="02010600030101010101" pitchFamily="2" charset="-122"/>
              </a:rPr>
              <a:t>n</a:t>
            </a:r>
            <a:r>
              <a:rPr dirty="0" lang="en-US" err="1">
                <a:latin typeface="Times New Roman" panose="02020603050405020304" pitchFamily="18" charset="0"/>
                <a:ea typeface="SimSun" panose="02010600030101010101" pitchFamily="2" charset="-122"/>
              </a:rPr>
              <a:t>ya</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ialah</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mempunyai</a:t>
            </a:r>
            <a:r>
              <a:rPr dirty="0" lang="en-US">
                <a:latin typeface="Times New Roman" panose="02020603050405020304" pitchFamily="18" charset="0"/>
                <a:ea typeface="SimSun" panose="02010600030101010101" pitchFamily="2" charset="-122"/>
              </a:rPr>
              <a:t> </a:t>
            </a:r>
            <a:r>
              <a:rPr dirty="0" lang="id-ID">
                <a:latin typeface="Times New Roman" panose="02020603050405020304" pitchFamily="18" charset="0"/>
                <a:ea typeface="SimSun" panose="02010600030101010101" pitchFamily="2" charset="-122"/>
              </a:rPr>
              <a:t>kecerdasan emosi</a:t>
            </a:r>
            <a:r>
              <a:rPr dirty="0" lang="en-US" err="1">
                <a:latin typeface="Times New Roman" panose="02020603050405020304" pitchFamily="18" charset="0"/>
                <a:ea typeface="SimSun" panose="02010600030101010101" pitchFamily="2" charset="-122"/>
              </a:rPr>
              <a:t>onal</a:t>
            </a:r>
            <a:r>
              <a:rPr dirty="0" lang="en-US">
                <a:latin typeface="Times New Roman" panose="02020603050405020304" pitchFamily="18" charset="0"/>
                <a:ea typeface="SimSun" panose="02010600030101010101" pitchFamily="2" charset="-122"/>
              </a:rPr>
              <a:t>.</a:t>
            </a:r>
            <a:endParaRPr altLang="en-US" lang="zh-CN"/>
          </a:p>
          <a:p>
            <a:r>
              <a:rPr dirty="0" lang="en-US">
                <a:latin typeface="Times New Roman" panose="02020603050405020304" pitchFamily="18" charset="0"/>
                <a:ea typeface="SimSun" panose="02010600030101010101" pitchFamily="2" charset="-122"/>
              </a:rPr>
              <a:t>Di </a:t>
            </a:r>
            <a:r>
              <a:rPr dirty="0" lang="en-US" err="1">
                <a:latin typeface="Times New Roman" panose="02020603050405020304" pitchFamily="18" charset="0"/>
                <a:ea typeface="SimSun" panose="02010600030101010101" pitchFamily="2" charset="-122"/>
              </a:rPr>
              <a:t>an</a:t>
            </a:r>
            <a:r>
              <a:rPr dirty="0" lang="en-US" err="1">
                <a:latin typeface="Times New Roman" panose="02020603050405020304" pitchFamily="18" charset="0"/>
                <a:ea typeface="SimSun" panose="02010600030101010101" pitchFamily="2" charset="-122"/>
              </a:rPr>
              <a:t>t</a:t>
            </a:r>
            <a:r>
              <a:rPr dirty="0" lang="en-US" err="1">
                <a:latin typeface="Times New Roman" panose="02020603050405020304" pitchFamily="18" charset="0"/>
                <a:ea typeface="SimSun" panose="02010600030101010101" pitchFamily="2" charset="-122"/>
              </a:rPr>
              <a:t>ara</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faktor</a:t>
            </a:r>
            <a:r>
              <a:rPr dirty="0" lang="en-US">
                <a:latin typeface="Times New Roman" panose="02020603050405020304" pitchFamily="18" charset="0"/>
                <a:ea typeface="SimSun" panose="02010600030101010101" pitchFamily="2" charset="-122"/>
              </a:rPr>
              <a:t> yang </a:t>
            </a:r>
            <a:r>
              <a:rPr dirty="0" lang="en-US" err="1">
                <a:latin typeface="Times New Roman" panose="02020603050405020304" pitchFamily="18" charset="0"/>
                <a:ea typeface="SimSun" panose="02010600030101010101" pitchFamily="2" charset="-122"/>
              </a:rPr>
              <a:t>bisa</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memengaruhi</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timbulnya</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perilaku</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prososial</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ialah</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kecerdasan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emosional</a:t>
            </a:r>
            <a:r>
              <a:rPr dirty="0" lang="en-US">
                <a:latin typeface="Times New Roman" panose="02020603050405020304" pitchFamily="18" charset="0"/>
                <a:ea typeface="SimSun" panose="02010600030101010101" pitchFamily="2" charset="-122"/>
              </a:rPr>
              <a:t> yang </a:t>
            </a:r>
            <a:r>
              <a:rPr dirty="0" lang="en-US" err="1">
                <a:latin typeface="Times New Roman" panose="02020603050405020304" pitchFamily="18" charset="0"/>
                <a:ea typeface="SimSun" panose="02010600030101010101" pitchFamily="2" charset="-122"/>
              </a:rPr>
              <a:t>ada</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pada</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individu</a:t>
            </a:r>
            <a:endParaRPr dirty="0" lang="en-US">
              <a:latin typeface="Times New Roman" panose="02020603050405020304" pitchFamily="18" charset="0"/>
              <a:ea typeface="SimSun" panose="02010600030101010101" pitchFamily="2" charset="-122"/>
            </a:endParaRPr>
          </a:p>
          <a:p>
            <a:r>
              <a:rPr dirty="0" lang="en-US" err="1">
                <a:latin typeface="Times New Roman" panose="02020603050405020304" pitchFamily="18" charset="0"/>
                <a:ea typeface="SimSun" panose="02010600030101010101" pitchFamily="2" charset="-122"/>
              </a:rPr>
              <a:t>Riset</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Sembiring</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Milfayetty</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dan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Siregar</a:t>
            </a:r>
            <a:r>
              <a:rPr dirty="0" lang="en-US">
                <a:latin typeface="Times New Roman" panose="02020603050405020304" pitchFamily="18" charset="0"/>
                <a:ea typeface="SimSun" panose="02010600030101010101" pitchFamily="2" charset="-122"/>
              </a:rPr>
              <a:t> (2015) yang </a:t>
            </a:r>
            <a:r>
              <a:rPr dirty="0" lang="en-US" err="1">
                <a:latin typeface="Times New Roman" panose="02020603050405020304" pitchFamily="18" charset="0"/>
                <a:ea typeface="SimSun" panose="02010600030101010101" pitchFamily="2" charset="-122"/>
              </a:rPr>
              <a:t>menyebutkan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terdapat</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hubungan</a:t>
            </a:r>
            <a:r>
              <a:rPr dirty="0" lang="en-US">
                <a:latin typeface="Times New Roman" panose="02020603050405020304" pitchFamily="18" charset="0"/>
                <a:ea typeface="SimSun" panose="02010600030101010101" pitchFamily="2" charset="-122"/>
              </a:rPr>
              <a:t> yang </a:t>
            </a:r>
            <a:r>
              <a:rPr dirty="0" lang="en-US" err="1">
                <a:latin typeface="Times New Roman" panose="02020603050405020304" pitchFamily="18" charset="0"/>
                <a:ea typeface="SimSun" panose="02010600030101010101" pitchFamily="2" charset="-122"/>
              </a:rPr>
              <a:t>nyata</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antara</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kecerdasan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emosi</a:t>
            </a:r>
            <a:r>
              <a:rPr dirty="0" lang="en-US" err="1">
                <a:latin typeface="Times New Roman" panose="02020603050405020304" pitchFamily="18" charset="0"/>
                <a:ea typeface="SimSun" panose="02010600030101010101" pitchFamily="2" charset="-122"/>
              </a:rPr>
              <a:t>o</a:t>
            </a:r>
            <a:r>
              <a:rPr dirty="0" lang="en-US" err="1">
                <a:latin typeface="Times New Roman" panose="02020603050405020304" pitchFamily="18" charset="0"/>
                <a:ea typeface="SimSun" panose="02010600030101010101" pitchFamily="2" charset="-122"/>
              </a:rPr>
              <a:t>n</a:t>
            </a:r>
            <a:r>
              <a:rPr dirty="0" lang="en-US" err="1">
                <a:latin typeface="Times New Roman" panose="02020603050405020304" pitchFamily="18" charset="0"/>
                <a:ea typeface="SimSun" panose="02010600030101010101" pitchFamily="2" charset="-122"/>
              </a:rPr>
              <a:t>a</a:t>
            </a:r>
            <a:r>
              <a:rPr dirty="0" lang="en-US" err="1">
                <a:latin typeface="Times New Roman" panose="02020603050405020304" pitchFamily="18" charset="0"/>
                <a:ea typeface="SimSun" panose="02010600030101010101" pitchFamily="2" charset="-122"/>
              </a:rPr>
              <a:t>l</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d</a:t>
            </a:r>
            <a:r>
              <a:rPr dirty="0" lang="en-US" err="1">
                <a:latin typeface="Times New Roman" panose="02020603050405020304" pitchFamily="18" charset="0"/>
                <a:ea typeface="SimSun" panose="02010600030101010101" pitchFamily="2" charset="-122"/>
              </a:rPr>
              <a:t>engan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perilaku</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prososial</a:t>
            </a:r>
            <a:r>
              <a:rPr dirty="0" lang="en-US">
                <a:latin typeface="Times New Roman" panose="02020603050405020304" pitchFamily="18" charset="0"/>
                <a:ea typeface="SimSun" panose="02010600030101010101" pitchFamily="2" charset="-122"/>
              </a:rPr>
              <a:t>. </a:t>
            </a:r>
            <a:endParaRPr altLang="en-US" lang="zh-CN"/>
          </a:p>
          <a:p>
            <a:r>
              <a:rPr dirty="0" lang="en-US" err="1">
                <a:latin typeface="Times New Roman" panose="02020603050405020304" pitchFamily="18" charset="0"/>
                <a:ea typeface="SimSun" panose="02010600030101010101" pitchFamily="2" charset="-122"/>
              </a:rPr>
              <a:t>Kecerdasan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emosi</a:t>
            </a:r>
            <a:r>
              <a:rPr dirty="0" lang="en-US" err="1">
                <a:latin typeface="Times New Roman" panose="02020603050405020304" pitchFamily="18" charset="0"/>
                <a:ea typeface="SimSun" panose="02010600030101010101" pitchFamily="2" charset="-122"/>
              </a:rPr>
              <a:t>o</a:t>
            </a:r>
            <a:r>
              <a:rPr dirty="0" lang="en-US" err="1">
                <a:latin typeface="Times New Roman" panose="02020603050405020304" pitchFamily="18" charset="0"/>
                <a:ea typeface="SimSun" panose="02010600030101010101" pitchFamily="2" charset="-122"/>
              </a:rPr>
              <a:t>n</a:t>
            </a:r>
            <a:r>
              <a:rPr dirty="0" lang="en-US" err="1">
                <a:latin typeface="Times New Roman" panose="02020603050405020304" pitchFamily="18" charset="0"/>
                <a:ea typeface="SimSun" panose="02010600030101010101" pitchFamily="2" charset="-122"/>
              </a:rPr>
              <a:t>a</a:t>
            </a:r>
            <a:r>
              <a:rPr dirty="0" lang="en-US" err="1">
                <a:latin typeface="Times New Roman" panose="02020603050405020304" pitchFamily="18" charset="0"/>
                <a:ea typeface="SimSun" panose="02010600030101010101" pitchFamily="2" charset="-122"/>
              </a:rPr>
              <a:t>l</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akan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berefek</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terhadap</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kecakapan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dalam</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mengatasi</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persoalan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secara</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baik</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dan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mengoptimalkan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kecakapan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dama</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beradaptasi</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dengan</a:t>
            </a:r>
            <a:r>
              <a:rPr dirty="0" lang="en-US">
                <a:latin typeface="Times New Roman" panose="02020603050405020304" pitchFamily="18" charset="0"/>
                <a:ea typeface="SimSun" panose="02010600030101010101" pitchFamily="2" charset="-122"/>
              </a:rPr>
              <a:t> </a:t>
            </a:r>
            <a:r>
              <a:rPr dirty="0" lang="en-US" err="1">
                <a:latin typeface="Times New Roman" panose="02020603050405020304" pitchFamily="18" charset="0"/>
                <a:ea typeface="SimSun" panose="02010600030101010101" pitchFamily="2" charset="-122"/>
              </a:rPr>
              <a:t>lingkungannya</a:t>
            </a:r>
            <a:endParaRPr dirty="0" lang="en-ID"/>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7" name="Shape 52"/>
        <p:cNvGrpSpPr/>
        <p:nvPr/>
      </p:nvGrpSpPr>
      <p:grpSpPr>
        <a:xfrm>
          <a:off x="0" y="0"/>
          <a:ext cx="0" cy="0"/>
          <a:chOff x="0" y="0"/>
          <a:chExt cx="0" cy="0"/>
        </a:xfrm>
      </p:grpSpPr>
      <p:sp>
        <p:nvSpPr>
          <p:cNvPr id="1048586" name="Google Shape;53;g104f7abbb21_0_297"/>
          <p:cNvSpPr txBox="1">
            <a:spLocks noGrp="1"/>
          </p:cNvSpPr>
          <p:nvPr>
            <p:ph type="title"/>
          </p:nvPr>
        </p:nvSpPr>
        <p:spPr>
          <a:xfrm>
            <a:off x="166758" y="67616"/>
            <a:ext cx="11830800" cy="1042200"/>
          </a:xfrm>
          <a:prstGeom prst="rect"/>
          <a:solidFill>
            <a:srgbClr val="1B4685"/>
          </a:solidFill>
          <a:ln>
            <a:noFill/>
          </a:ln>
        </p:spPr>
        <p:txBody>
          <a:bodyPr anchor="ctr" anchorCtr="0" bIns="45700" lIns="91425" rIns="91425" spcFirstLastPara="1" tIns="45700" wrap="square">
            <a:normAutofit/>
          </a:bodyPr>
          <a:p>
            <a:pPr algn="ctr" indent="0" lvl="0" marL="0" rtl="0">
              <a:lnSpc>
                <a:spcPct val="90000"/>
              </a:lnSpc>
              <a:spcBef>
                <a:spcPts val="0"/>
              </a:spcBef>
              <a:spcAft>
                <a:spcPts val="0"/>
              </a:spcAft>
              <a:buSzPts val="4400"/>
              <a:buNone/>
            </a:pPr>
            <a:r>
              <a:rPr lang="en-US"/>
              <a:t>Pertanyaan Penelitian (Rumusan Masalah)</a:t>
            </a:r>
          </a:p>
        </p:txBody>
      </p:sp>
      <p:sp>
        <p:nvSpPr>
          <p:cNvPr id="1048587" name="Rectangle 1"/>
          <p:cNvSpPr/>
          <p:nvPr/>
        </p:nvSpPr>
        <p:spPr>
          <a:xfrm>
            <a:off x="1631504" y="2060848"/>
            <a:ext cx="9073008" cy="1348740"/>
          </a:xfrm>
          <a:prstGeom prst="rect"/>
        </p:spPr>
        <p:txBody>
          <a:bodyPr wrap="square">
            <a:spAutoFit/>
          </a:bodyPr>
          <a:p>
            <a:pPr algn="ctr"/>
            <a:r>
              <a:rPr dirty="0" sz="2800" lang="id-ID" smtClean="0">
                <a:latin typeface="Times New Roman" panose="02020603050405020304" pitchFamily="18" charset="0"/>
                <a:ea typeface="SimSun" panose="02010600030101010101" pitchFamily="2" charset="-122"/>
              </a:rPr>
              <a:t>“</a:t>
            </a:r>
            <a:r>
              <a:rPr dirty="0" sz="2800" lang="en-US" err="1" smtClean="0">
                <a:latin typeface="Times New Roman" panose="02020603050405020304" pitchFamily="18" charset="0"/>
                <a:ea typeface="SimSun" panose="02010600030101010101" pitchFamily="2" charset="-122"/>
              </a:rPr>
              <a:t>Apakah</a:t>
            </a:r>
            <a:r>
              <a:rPr dirty="0" sz="2800" lang="en-US" smtClean="0">
                <a:latin typeface="Times New Roman" panose="02020603050405020304" pitchFamily="18" charset="0"/>
                <a:ea typeface="SimSun" panose="02010600030101010101" pitchFamily="2" charset="-122"/>
              </a:rPr>
              <a:t> </a:t>
            </a:r>
            <a:r>
              <a:rPr dirty="0" sz="2800" lang="en-US" err="1">
                <a:latin typeface="Times New Roman" panose="02020603050405020304" pitchFamily="18" charset="0"/>
                <a:ea typeface="SimSun" panose="02010600030101010101" pitchFamily="2" charset="-122"/>
              </a:rPr>
              <a:t>ada</a:t>
            </a:r>
            <a:r>
              <a:rPr dirty="0" sz="2800" lang="en-US">
                <a:latin typeface="Times New Roman" panose="02020603050405020304" pitchFamily="18" charset="0"/>
                <a:ea typeface="SimSun" panose="02010600030101010101" pitchFamily="2" charset="-122"/>
              </a:rPr>
              <a:t> </a:t>
            </a:r>
            <a:r>
              <a:rPr dirty="0" sz="2800" lang="id-ID">
                <a:latin typeface="Times New Roman" panose="02020603050405020304" pitchFamily="18" charset="0"/>
                <a:ea typeface="SimSun" panose="02010600030101010101" pitchFamily="2" charset="-122"/>
              </a:rPr>
              <a:t>hubungan</a:t>
            </a:r>
            <a:r>
              <a:rPr dirty="0" sz="2800" lang="en-US">
                <a:latin typeface="Times New Roman" panose="02020603050405020304" pitchFamily="18" charset="0"/>
                <a:ea typeface="SimSun" panose="02010600030101010101" pitchFamily="2" charset="-122"/>
              </a:rPr>
              <a:t> </a:t>
            </a:r>
            <a:r>
              <a:rPr dirty="0" sz="2800" lang="en-US" err="1">
                <a:latin typeface="Times New Roman" panose="02020603050405020304" pitchFamily="18" charset="0"/>
                <a:ea typeface="SimSun" panose="02010600030101010101" pitchFamily="2" charset="-122"/>
              </a:rPr>
              <a:t>antara</a:t>
            </a:r>
            <a:r>
              <a:rPr dirty="0" sz="2800" lang="id-ID">
                <a:latin typeface="Times New Roman" panose="02020603050405020304" pitchFamily="18" charset="0"/>
                <a:ea typeface="SimSun" panose="02010600030101010101" pitchFamily="2" charset="-122"/>
              </a:rPr>
              <a:t> kecerdasan emosional dengan perilaku prososial siswa sekolah SMA N</a:t>
            </a:r>
            <a:r>
              <a:rPr dirty="0" sz="2800" lang="en-US" err="1">
                <a:latin typeface="Times New Roman" panose="02020603050405020304" pitchFamily="18" charset="0"/>
                <a:ea typeface="SimSun" panose="02010600030101010101" pitchFamily="2" charset="-122"/>
              </a:rPr>
              <a:t>egeri</a:t>
            </a:r>
            <a:r>
              <a:rPr dirty="0" sz="2800" lang="en-US">
                <a:latin typeface="Times New Roman" panose="02020603050405020304" pitchFamily="18" charset="0"/>
                <a:ea typeface="SimSun" panose="02010600030101010101" pitchFamily="2" charset="-122"/>
              </a:rPr>
              <a:t> 1 Taman</a:t>
            </a:r>
            <a:r>
              <a:rPr dirty="0" sz="2800" lang="id-ID">
                <a:latin typeface="Times New Roman" panose="02020603050405020304" pitchFamily="18" charset="0"/>
                <a:ea typeface="SimSun" panose="02010600030101010101" pitchFamily="2" charset="-122"/>
              </a:rPr>
              <a:t>?</a:t>
            </a:r>
            <a:r>
              <a:rPr dirty="0" sz="2800" lang="en-US">
                <a:latin typeface="Times New Roman" panose="02020603050405020304" pitchFamily="18" charset="0"/>
                <a:ea typeface="SimSun" panose="02010600030101010101" pitchFamily="2" charset="-122"/>
              </a:rPr>
              <a:t>”</a:t>
            </a:r>
            <a:endParaRPr dirty="0" sz="2800" lang="en-US">
              <a:latin typeface="Times New Roman" panose="02020603050405020304" pitchFamily="18" charset="0"/>
              <a:ea typeface="SimSun" panose="02010600030101010101" pitchFamily="2" charset="-122"/>
              <a:cs typeface="SimSun" panose="0201060003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26" name="Shape 57"/>
        <p:cNvGrpSpPr/>
        <p:nvPr/>
      </p:nvGrpSpPr>
      <p:grpSpPr>
        <a:xfrm>
          <a:off x="0" y="0"/>
          <a:ext cx="0" cy="0"/>
          <a:chOff x="0" y="0"/>
          <a:chExt cx="0" cy="0"/>
        </a:xfrm>
      </p:grpSpPr>
      <p:sp>
        <p:nvSpPr>
          <p:cNvPr id="1048591" name="Google Shape;58;g104f7abbb21_0_303"/>
          <p:cNvSpPr txBox="1">
            <a:spLocks noGrp="1"/>
          </p:cNvSpPr>
          <p:nvPr>
            <p:ph type="title"/>
          </p:nvPr>
        </p:nvSpPr>
        <p:spPr>
          <a:xfrm>
            <a:off x="166758" y="113336"/>
            <a:ext cx="11830877" cy="1042123"/>
          </a:xfrm>
          <a:prstGeom prst="rect"/>
          <a:solidFill>
            <a:srgbClr val="1B4685"/>
          </a:solidFill>
          <a:ln>
            <a:noFill/>
          </a:ln>
        </p:spPr>
        <p:txBody>
          <a:bodyPr anchor="ctr" anchorCtr="0" bIns="45700" lIns="91425" rIns="91425" spcFirstLastPara="1" tIns="45700" wrap="square">
            <a:normAutofit/>
          </a:bodyPr>
          <a:p>
            <a:pPr algn="ctr" indent="0" lvl="0" marL="0" rtl="0">
              <a:lnSpc>
                <a:spcPct val="90000"/>
              </a:lnSpc>
              <a:spcBef>
                <a:spcPts val="0"/>
              </a:spcBef>
              <a:spcAft>
                <a:spcPts val="0"/>
              </a:spcAft>
              <a:buClr>
                <a:schemeClr val="lt1"/>
              </a:buClr>
              <a:buSzPts val="4400"/>
              <a:buFont typeface="Exo"/>
              <a:buNone/>
            </a:pPr>
            <a:r>
              <a:rPr lang="en-US"/>
              <a:t>Metode</a:t>
            </a:r>
          </a:p>
        </p:txBody>
      </p:sp>
      <p:graphicFrame>
        <p:nvGraphicFramePr>
          <p:cNvPr id="4194304" name="Table 4"/>
          <p:cNvGraphicFramePr>
            <a:graphicFrameLocks/>
          </p:cNvGraphicFramePr>
          <p:nvPr/>
        </p:nvGraphicFramePr>
        <p:xfrm>
          <a:off x="1343472" y="1556792"/>
          <a:ext cx="9604374" cy="4521200"/>
        </p:xfrm>
        <a:graphic>
          <a:graphicData uri="http://schemas.openxmlformats.org/drawingml/2006/table">
            <a:tbl>
              <a:tblPr firstRow="1" bandRow="1">
                <a:tableStyleId>{C083E6E3-FA7D-4D7B-A595-EF9225AFEA82}</a:tableStyleId>
              </a:tblPr>
              <a:tblGrid>
                <a:gridCol w="2721780"/>
                <a:gridCol w="6882594"/>
              </a:tblGrid>
              <a:tr h="370840">
                <a:tc>
                  <a:txBody>
                    <a:bodyPr/>
                    <a:p>
                      <a:r>
                        <a:rPr b="0" dirty="0" sz="1600" lang="en-US"/>
                        <a:t>Tipe penelitian </a:t>
                      </a:r>
                      <a:endParaRPr b="0" dirty="0" sz="1600" lang="en-ID"/>
                    </a:p>
                  </a:txBody>
                </a:tc>
                <a:tc>
                  <a:txBody>
                    <a:bodyPr/>
                    <a:p>
                      <a:r>
                        <a:rPr b="0" dirty="0" sz="1600" lang="en-US"/>
                        <a:t>P</a:t>
                      </a:r>
                      <a:r>
                        <a:rPr b="0" dirty="0" sz="1600" lang="en-US"/>
                        <a:t>e</a:t>
                      </a:r>
                      <a:r>
                        <a:rPr b="0" dirty="0" sz="1600" lang="en-US"/>
                        <a:t>n</a:t>
                      </a:r>
                      <a:r>
                        <a:rPr b="0" dirty="0" sz="1600" lang="en-US"/>
                        <a:t>d</a:t>
                      </a:r>
                      <a:r>
                        <a:rPr b="0" dirty="0" sz="1600" lang="en-US"/>
                        <a:t>e</a:t>
                      </a:r>
                      <a:r>
                        <a:rPr b="0" dirty="0" sz="1600" lang="en-US"/>
                        <a:t>k</a:t>
                      </a:r>
                      <a:r>
                        <a:rPr b="0" dirty="0" sz="1600" lang="en-US"/>
                        <a:t>a</a:t>
                      </a:r>
                      <a:r>
                        <a:rPr b="0" dirty="0" sz="1600" lang="en-US"/>
                        <a:t>t</a:t>
                      </a:r>
                      <a:r>
                        <a:rPr b="0" dirty="0" sz="1600" lang="en-US"/>
                        <a:t>a</a:t>
                      </a:r>
                      <a:r>
                        <a:rPr b="0" dirty="0" sz="1600" lang="en-US"/>
                        <a:t>n</a:t>
                      </a:r>
                      <a:r>
                        <a:rPr b="0" dirty="0" sz="1600" lang="en-US"/>
                        <a:t> </a:t>
                      </a:r>
                      <a:r>
                        <a:rPr b="0" dirty="0" sz="1600" lang="en-US"/>
                        <a:t>K</a:t>
                      </a:r>
                      <a:r>
                        <a:rPr b="0" dirty="0" sz="1600" lang="en-US"/>
                        <a:t>u</a:t>
                      </a:r>
                      <a:r>
                        <a:rPr b="0" dirty="0" sz="1600" lang="en-US"/>
                        <a:t>a</a:t>
                      </a:r>
                      <a:r>
                        <a:rPr b="0" dirty="0" sz="1600" lang="en-US"/>
                        <a:t>n</a:t>
                      </a:r>
                      <a:r>
                        <a:rPr b="0" dirty="0" sz="1600" lang="en-US"/>
                        <a:t>t</a:t>
                      </a:r>
                      <a:r>
                        <a:rPr b="0" dirty="0" sz="1600" lang="en-US"/>
                        <a:t>i</a:t>
                      </a:r>
                      <a:r>
                        <a:rPr b="0" dirty="0" sz="1600" lang="en-US"/>
                        <a:t>t</a:t>
                      </a:r>
                      <a:r>
                        <a:rPr b="0" dirty="0" sz="1600" lang="en-US"/>
                        <a:t>a</a:t>
                      </a:r>
                      <a:r>
                        <a:rPr b="0" dirty="0" sz="1600" lang="en-US"/>
                        <a:t>t</a:t>
                      </a:r>
                      <a:r>
                        <a:rPr b="0" dirty="0" sz="1600" lang="en-US"/>
                        <a:t>i</a:t>
                      </a:r>
                      <a:r>
                        <a:rPr b="0" dirty="0" sz="1600" lang="en-US"/>
                        <a:t>f</a:t>
                      </a:r>
                      <a:endParaRPr b="0" dirty="0" sz="1600" lang="en-ID"/>
                    </a:p>
                  </a:txBody>
                </a:tc>
              </a:tr>
              <a:tr h="370840">
                <a:tc>
                  <a:txBody>
                    <a:bodyPr/>
                    <a:p>
                      <a:r>
                        <a:rPr dirty="0" sz="1600" lang="en-US"/>
                        <a:t>Variabel Penelitian </a:t>
                      </a:r>
                      <a:endParaRPr dirty="0" sz="1600" lang="en-ID"/>
                    </a:p>
                  </a:txBody>
                </a:tc>
                <a:tc>
                  <a:txBody>
                    <a:bodyPr/>
                    <a:p>
                      <a:r>
                        <a:rPr dirty="0" sz="1600" lang="en-US"/>
                        <a:t>Variabel Bebas : Kecerdasan Emosional</a:t>
                      </a:r>
                    </a:p>
                    <a:p>
                      <a:r>
                        <a:rPr dirty="0" sz="1600" lang="en-US"/>
                        <a:t>Variabel Terikat : Perilaku </a:t>
                      </a:r>
                      <a:r>
                        <a:rPr dirty="0" sz="1600" lang="en-US" err="1"/>
                        <a:t>Prososial</a:t>
                      </a:r>
                      <a:r>
                        <a:rPr dirty="0" sz="1600" lang="en-US"/>
                        <a:t> Siswa</a:t>
                      </a:r>
                      <a:endParaRPr dirty="0" sz="1600" lang="en-ID"/>
                    </a:p>
                  </a:txBody>
                </a:tc>
              </a:tr>
              <a:tr h="370840">
                <a:tc>
                  <a:txBody>
                    <a:bodyPr/>
                    <a:p>
                      <a:r>
                        <a:rPr dirty="0" sz="1600" lang="en-US"/>
                        <a:t>Populasi</a:t>
                      </a:r>
                      <a:endParaRPr dirty="0" sz="1600" lang="en-ID"/>
                    </a:p>
                  </a:txBody>
                </a:tc>
                <a:tc>
                  <a:txBody>
                    <a:bodyPr/>
                    <a:p>
                      <a:r>
                        <a:rPr dirty="0" sz="2000" kern="1200" lang="id-ID">
                          <a:solidFill>
                            <a:schemeClr val="tx1"/>
                          </a:solidFill>
                          <a:effectLst/>
                          <a:latin typeface="+mn-lt"/>
                          <a:ea typeface="+mn-ea"/>
                          <a:cs typeface="+mn-cs"/>
                        </a:rPr>
                        <a:t>Jumlah siswa SMA Taman Tahun pelajaran 2018-2019 adalah 1.118 </a:t>
                      </a:r>
                      <a:endParaRPr dirty="0" sz="1600" lang="en-ID"/>
                    </a:p>
                  </a:txBody>
                </a:tc>
              </a:tr>
              <a:tr h="370840">
                <a:tc>
                  <a:txBody>
                    <a:bodyPr/>
                    <a:p>
                      <a:r>
                        <a:rPr dirty="0" sz="1600" lang="en-US"/>
                        <a:t>Sampel</a:t>
                      </a:r>
                      <a:endParaRPr dirty="0" sz="1600" lang="en-ID"/>
                    </a:p>
                  </a:txBody>
                </a:tc>
                <a:tc>
                  <a:txBody>
                    <a:bodyPr/>
                    <a:p>
                      <a:pPr algn="l" defTabSz="914400" eaLnBrk="1" fontAlgn="auto" hangingPunct="1" indent="0" latinLnBrk="0" lvl="0" marL="0" marR="0" rtl="0">
                        <a:lnSpc>
                          <a:spcPct val="100000"/>
                        </a:lnSpc>
                        <a:spcBef>
                          <a:spcPts val="0"/>
                        </a:spcBef>
                        <a:spcAft>
                          <a:spcPts val="0"/>
                        </a:spcAft>
                        <a:buClrTx/>
                        <a:buSzTx/>
                        <a:buFontTx/>
                        <a:buNone/>
                      </a:pPr>
                      <a:r>
                        <a:rPr dirty="0" sz="2000" kern="1200" lang="id-ID">
                          <a:solidFill>
                            <a:schemeClr val="tx1"/>
                          </a:solidFill>
                          <a:effectLst/>
                          <a:latin typeface="+mn-lt"/>
                          <a:ea typeface="+mn-ea"/>
                          <a:cs typeface="+mn-cs"/>
                        </a:rPr>
                        <a:t>Penentuan jumlah sampel </a:t>
                      </a:r>
                      <a:r>
                        <a:rPr dirty="0" sz="2000" kern="1200" lang="en-US">
                          <a:solidFill>
                            <a:schemeClr val="tx1"/>
                          </a:solidFill>
                          <a:effectLst/>
                          <a:latin typeface="+mn-lt"/>
                          <a:ea typeface="+mn-ea"/>
                          <a:cs typeface="+mn-cs"/>
                        </a:rPr>
                        <a:t>pada studi i</a:t>
                      </a:r>
                      <a:r>
                        <a:rPr dirty="0" sz="2000" kern="1200" lang="id-ID">
                          <a:solidFill>
                            <a:schemeClr val="tx1"/>
                          </a:solidFill>
                          <a:effectLst/>
                          <a:latin typeface="+mn-lt"/>
                          <a:ea typeface="+mn-ea"/>
                          <a:cs typeface="+mn-cs"/>
                        </a:rPr>
                        <a:t>ni me</a:t>
                      </a:r>
                      <a:r>
                        <a:rPr dirty="0" sz="2000" kern="1200" lang="en-US">
                          <a:solidFill>
                            <a:schemeClr val="tx1"/>
                          </a:solidFill>
                          <a:effectLst/>
                          <a:latin typeface="+mn-lt"/>
                          <a:ea typeface="+mn-ea"/>
                          <a:cs typeface="+mn-cs"/>
                        </a:rPr>
                        <a:t>makai  </a:t>
                      </a:r>
                      <a:r>
                        <a:rPr dirty="0" sz="2000" kern="1200" lang="id-ID">
                          <a:solidFill>
                            <a:schemeClr val="tx1"/>
                          </a:solidFill>
                          <a:effectLst/>
                          <a:latin typeface="+mn-lt"/>
                          <a:ea typeface="+mn-ea"/>
                          <a:cs typeface="+mn-cs"/>
                        </a:rPr>
                        <a:t>Tabel </a:t>
                      </a:r>
                      <a:r>
                        <a:rPr dirty="0" sz="2000" kern="1200" lang="id-ID" err="1">
                          <a:solidFill>
                            <a:schemeClr val="tx1"/>
                          </a:solidFill>
                          <a:effectLst/>
                          <a:latin typeface="+mn-lt"/>
                          <a:ea typeface="+mn-ea"/>
                          <a:cs typeface="+mn-cs"/>
                        </a:rPr>
                        <a:t>Krejcie</a:t>
                      </a:r>
                      <a:r>
                        <a:rPr dirty="0" sz="2000" kern="1200" lang="id-ID">
                          <a:solidFill>
                            <a:schemeClr val="tx1"/>
                          </a:solidFill>
                          <a:effectLst/>
                          <a:latin typeface="+mn-lt"/>
                          <a:ea typeface="+mn-ea"/>
                          <a:cs typeface="+mn-cs"/>
                        </a:rPr>
                        <a:t> yang diperoleh sampel sejumlah 290 sampel.</a:t>
                      </a:r>
                      <a:endParaRPr dirty="0" sz="2000" kern="1200" lang="en-ID">
                        <a:solidFill>
                          <a:schemeClr val="tx1"/>
                        </a:solidFill>
                        <a:effectLst/>
                        <a:latin typeface="+mn-lt"/>
                        <a:ea typeface="+mn-ea"/>
                        <a:cs typeface="+mn-cs"/>
                      </a:endParaRPr>
                    </a:p>
                  </a:txBody>
                </a:tc>
              </a:tr>
              <a:tr h="370840">
                <a:tc>
                  <a:txBody>
                    <a:bodyPr/>
                    <a:p>
                      <a:r>
                        <a:rPr dirty="0" sz="1600" lang="en-US"/>
                        <a:t>Teknik Sampling</a:t>
                      </a:r>
                      <a:endParaRPr dirty="0" sz="1600" lang="en-ID"/>
                    </a:p>
                  </a:txBody>
                </a:tc>
                <a:tc>
                  <a:txBody>
                    <a:bodyPr/>
                    <a:p>
                      <a:r>
                        <a:rPr dirty="0" sz="2000" kern="1200" lang="en-US">
                          <a:solidFill>
                            <a:schemeClr val="tx1"/>
                          </a:solidFill>
                          <a:effectLst/>
                          <a:latin typeface="+mn-lt"/>
                          <a:ea typeface="+mn-ea"/>
                          <a:cs typeface="+mn-cs"/>
                        </a:rPr>
                        <a:t>Teknik sampling yang dipergunakan pada studi ini yakni  </a:t>
                      </a:r>
                      <a:r>
                        <a:rPr dirty="0" sz="2000" i="1" kern="1200" lang="id-ID" err="1">
                          <a:solidFill>
                            <a:schemeClr val="tx1"/>
                          </a:solidFill>
                          <a:effectLst/>
                          <a:latin typeface="+mn-lt"/>
                          <a:ea typeface="+mn-ea"/>
                          <a:cs typeface="+mn-cs"/>
                        </a:rPr>
                        <a:t>stratified</a:t>
                      </a:r>
                      <a:r>
                        <a:rPr dirty="0" sz="2000" i="1" kern="1200" lang="id-ID">
                          <a:solidFill>
                            <a:schemeClr val="tx1"/>
                          </a:solidFill>
                          <a:effectLst/>
                          <a:latin typeface="+mn-lt"/>
                          <a:ea typeface="+mn-ea"/>
                          <a:cs typeface="+mn-cs"/>
                        </a:rPr>
                        <a:t> </a:t>
                      </a:r>
                      <a:r>
                        <a:rPr dirty="0" sz="2000" i="1" kern="1200" lang="en-US">
                          <a:solidFill>
                            <a:schemeClr val="tx1"/>
                          </a:solidFill>
                          <a:effectLst/>
                          <a:latin typeface="+mn-lt"/>
                          <a:ea typeface="+mn-ea"/>
                          <a:cs typeface="+mn-cs"/>
                        </a:rPr>
                        <a:t>proporsional </a:t>
                      </a:r>
                      <a:r>
                        <a:rPr dirty="0" sz="2000" i="1" kern="1200" lang="id-ID" err="1">
                          <a:solidFill>
                            <a:schemeClr val="tx1"/>
                          </a:solidFill>
                          <a:effectLst/>
                          <a:latin typeface="+mn-lt"/>
                          <a:ea typeface="+mn-ea"/>
                          <a:cs typeface="+mn-cs"/>
                        </a:rPr>
                        <a:t>random</a:t>
                      </a:r>
                      <a:r>
                        <a:rPr dirty="0" sz="2000" i="1" kern="1200" lang="en-US">
                          <a:solidFill>
                            <a:schemeClr val="tx1"/>
                          </a:solidFill>
                          <a:effectLst/>
                          <a:latin typeface="+mn-lt"/>
                          <a:ea typeface="+mn-ea"/>
                          <a:cs typeface="+mn-cs"/>
                        </a:rPr>
                        <a:t> sampling</a:t>
                      </a:r>
                      <a:endParaRPr dirty="0" sz="1600" lang="en-ID"/>
                    </a:p>
                  </a:txBody>
                </a:tc>
              </a:tr>
              <a:tr h="370840">
                <a:tc>
                  <a:txBody>
                    <a:bodyPr/>
                    <a:p>
                      <a:r>
                        <a:rPr dirty="0" sz="1600" lang="en-US"/>
                        <a:t>Teknik Pengambilan Data</a:t>
                      </a:r>
                      <a:endParaRPr dirty="0" sz="1600" lang="en-ID"/>
                    </a:p>
                  </a:txBody>
                </a:tc>
                <a:tc>
                  <a:txBody>
                    <a:bodyPr/>
                    <a:p>
                      <a:r>
                        <a:rPr dirty="0" sz="2000" kern="1200" lang="en-US">
                          <a:solidFill>
                            <a:schemeClr val="tx1"/>
                          </a:solidFill>
                          <a:effectLst/>
                          <a:latin typeface="+mn-lt"/>
                          <a:ea typeface="+mn-ea"/>
                          <a:cs typeface="+mn-cs"/>
                        </a:rPr>
                        <a:t>Pengambilan data dalam penelitian ini berupa skala psikologi</a:t>
                      </a:r>
                      <a:endParaRPr dirty="0" sz="1600" lang="en-ID"/>
                    </a:p>
                  </a:txBody>
                </a:tc>
              </a:tr>
              <a:tr h="370840">
                <a:tc>
                  <a:txBody>
                    <a:bodyPr/>
                    <a:p>
                      <a:r>
                        <a:rPr dirty="0" sz="1600" lang="en-US"/>
                        <a:t>Uji Kuesioner</a:t>
                      </a:r>
                      <a:endParaRPr dirty="0" sz="1600" lang="en-ID"/>
                    </a:p>
                  </a:txBody>
                </a:tc>
                <a:tc>
                  <a:txBody>
                    <a:bodyPr/>
                    <a:p>
                      <a:r>
                        <a:rPr dirty="0" sz="1600" lang="en-US"/>
                        <a:t>Uji Validitas dan Reliabilitas</a:t>
                      </a:r>
                      <a:endParaRPr dirty="0" sz="1600" lang="en-ID"/>
                    </a:p>
                  </a:txBody>
                </a:tc>
              </a:tr>
              <a:tr h="370840">
                <a:tc>
                  <a:txBody>
                    <a:bodyPr/>
                    <a:p>
                      <a:r>
                        <a:rPr dirty="0" sz="1600" lang="en-US"/>
                        <a:t>Teknik Analisis</a:t>
                      </a:r>
                      <a:endParaRPr dirty="0" sz="1600" lang="en-ID"/>
                    </a:p>
                  </a:txBody>
                </a:tc>
                <a:tc>
                  <a:txBody>
                    <a:bodyPr/>
                    <a:p>
                      <a:r>
                        <a:rPr dirty="0" sz="2000" i="1" kern="1200" lang="en-US">
                          <a:solidFill>
                            <a:schemeClr val="tx1"/>
                          </a:solidFill>
                          <a:effectLst/>
                          <a:latin typeface="+mn-lt"/>
                          <a:ea typeface="+mn-ea"/>
                          <a:cs typeface="+mn-cs"/>
                        </a:rPr>
                        <a:t>Product Moment Pearson</a:t>
                      </a:r>
                      <a:endParaRPr dirty="0" sz="1600" lang="en-ID"/>
                    </a:p>
                  </a:txBody>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2" name="Shape 63"/>
        <p:cNvGrpSpPr/>
        <p:nvPr/>
      </p:nvGrpSpPr>
      <p:grpSpPr>
        <a:xfrm>
          <a:off x="0" y="0"/>
          <a:ext cx="0" cy="0"/>
          <a:chOff x="0" y="0"/>
          <a:chExt cx="0" cy="0"/>
        </a:xfrm>
      </p:grpSpPr>
      <p:sp>
        <p:nvSpPr>
          <p:cNvPr id="1048598" name="Google Shape;64;g104f7abbb21_0_39"/>
          <p:cNvSpPr txBox="1">
            <a:spLocks noGrp="1"/>
          </p:cNvSpPr>
          <p:nvPr>
            <p:ph type="title"/>
          </p:nvPr>
        </p:nvSpPr>
        <p:spPr>
          <a:xfrm>
            <a:off x="166758" y="113336"/>
            <a:ext cx="11830877" cy="1042123"/>
          </a:xfrm>
          <a:prstGeom prst="rect"/>
          <a:solidFill>
            <a:srgbClr val="1B4685"/>
          </a:solidFill>
          <a:ln>
            <a:noFill/>
          </a:ln>
        </p:spPr>
        <p:txBody>
          <a:bodyPr anchor="ctr" anchorCtr="0" bIns="45700" lIns="91425" rIns="91425" spcFirstLastPara="1" tIns="45700" wrap="square">
            <a:normAutofit/>
          </a:bodyPr>
          <a:p>
            <a:pPr algn="ctr" indent="0" lvl="0" marL="0" rtl="0">
              <a:lnSpc>
                <a:spcPct val="90000"/>
              </a:lnSpc>
              <a:spcBef>
                <a:spcPts val="0"/>
              </a:spcBef>
              <a:spcAft>
                <a:spcPts val="0"/>
              </a:spcAft>
              <a:buClr>
                <a:schemeClr val="lt1"/>
              </a:buClr>
              <a:buSzPts val="4400"/>
              <a:buFont typeface="Exo"/>
              <a:buNone/>
            </a:pPr>
            <a:r>
              <a:rPr lang="en-US"/>
              <a:t>Hasil</a:t>
            </a:r>
          </a:p>
        </p:txBody>
      </p:sp>
      <p:sp>
        <p:nvSpPr>
          <p:cNvPr id="1048599" name="TextBox 3"/>
          <p:cNvSpPr txBox="1"/>
          <p:nvPr/>
        </p:nvSpPr>
        <p:spPr>
          <a:xfrm>
            <a:off x="335360" y="1337074"/>
            <a:ext cx="4700789" cy="294641"/>
          </a:xfrm>
          <a:prstGeom prst="rect"/>
          <a:noFill/>
        </p:spPr>
        <p:txBody>
          <a:bodyPr rtlCol="0" wrap="square">
            <a:spAutoFit/>
          </a:bodyPr>
          <a:p>
            <a:r>
              <a:rPr dirty="0" lang="en-US"/>
              <a:t>Gambaran Subjek Penelitian</a:t>
            </a:r>
            <a:endParaRPr dirty="0" lang="en-ID"/>
          </a:p>
        </p:txBody>
      </p:sp>
      <p:sp>
        <p:nvSpPr>
          <p:cNvPr id="1048600" name="Content Placeholder 2"/>
          <p:cNvSpPr txBox="1"/>
          <p:nvPr/>
        </p:nvSpPr>
        <p:spPr>
          <a:xfrm>
            <a:off x="335360" y="1706406"/>
            <a:ext cx="9603275" cy="4063096"/>
          </a:xfrm>
          <a:prstGeom prst="rect"/>
          <a:noFill/>
          <a:ln>
            <a:noFill/>
          </a:ln>
        </p:spPr>
        <p:txBody>
          <a:bodyPr anchor="t" anchorCtr="0" bIns="45700" lIns="91425" rIns="91425" spcFirstLastPara="1" tIns="45700" wrap="square">
            <a:normAutofit/>
          </a:bodyPr>
          <a:lstStyle>
            <a:defPPr algn="l" lvl="0" marR="0" rtl="0">
              <a:lnSpc>
                <a:spcPct val="100000"/>
              </a:lnSpc>
              <a:spcBef>
                <a:spcPts val="0"/>
              </a:spcBef>
              <a:spcAft>
                <a:spcPts val="0"/>
              </a:spcAft>
            </a:defPPr>
            <a:lvl1pPr algn="l" indent="-406400" lvl="0" marL="457200" marR="0" rtl="0">
              <a:lnSpc>
                <a:spcPct val="90000"/>
              </a:lnSpc>
              <a:spcBef>
                <a:spcPts val="1000"/>
              </a:spcBef>
              <a:spcAft>
                <a:spcPts val="0"/>
              </a:spcAft>
              <a:buClr>
                <a:schemeClr val="dk1"/>
              </a:buClr>
              <a:buSzPts val="2800"/>
              <a:buFont typeface="Arial"/>
              <a:buChar char="•"/>
              <a:defRPr b="0" cap="none" sz="2800" i="0" strike="noStrike" u="none">
                <a:solidFill>
                  <a:schemeClr val="dk1"/>
                </a:solidFill>
                <a:latin typeface="Century Gothic"/>
                <a:ea typeface="Century Gothic"/>
                <a:cs typeface="Century Gothic"/>
                <a:sym typeface="Century Gothic"/>
              </a:defRPr>
            </a:lvl1pPr>
            <a:lvl2pPr algn="l" indent="-381000" lvl="1" marL="914400" marR="0" rtl="0">
              <a:lnSpc>
                <a:spcPct val="90000"/>
              </a:lnSpc>
              <a:spcBef>
                <a:spcPts val="500"/>
              </a:spcBef>
              <a:spcAft>
                <a:spcPts val="0"/>
              </a:spcAft>
              <a:buClr>
                <a:schemeClr val="dk1"/>
              </a:buClr>
              <a:buSzPts val="2400"/>
              <a:buFont typeface="Arial"/>
              <a:buChar char="•"/>
              <a:defRPr b="0" cap="none" sz="2400" i="0" strike="noStrike" u="none">
                <a:solidFill>
                  <a:schemeClr val="dk1"/>
                </a:solidFill>
                <a:latin typeface="Century Gothic"/>
                <a:ea typeface="Century Gothic"/>
                <a:cs typeface="Century Gothic"/>
                <a:sym typeface="Century Gothic"/>
              </a:defRPr>
            </a:lvl2pPr>
            <a:lvl3pPr algn="l" indent="-355600" lvl="2" marL="1371600" marR="0" rtl="0">
              <a:lnSpc>
                <a:spcPct val="90000"/>
              </a:lnSpc>
              <a:spcBef>
                <a:spcPts val="500"/>
              </a:spcBef>
              <a:spcAft>
                <a:spcPts val="0"/>
              </a:spcAft>
              <a:buClr>
                <a:schemeClr val="dk1"/>
              </a:buClr>
              <a:buSzPts val="2000"/>
              <a:buFont typeface="Arial"/>
              <a:buChar char="•"/>
              <a:defRPr b="0" cap="none" sz="2000" i="0" strike="noStrike" u="none">
                <a:solidFill>
                  <a:schemeClr val="dk1"/>
                </a:solidFill>
                <a:latin typeface="Century Gothic"/>
                <a:ea typeface="Century Gothic"/>
                <a:cs typeface="Century Gothic"/>
                <a:sym typeface="Century Gothic"/>
              </a:defRPr>
            </a:lvl3pPr>
            <a:lvl4pPr algn="l" indent="-342900" lvl="3" marL="18288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entury Gothic"/>
                <a:ea typeface="Century Gothic"/>
                <a:cs typeface="Century Gothic"/>
                <a:sym typeface="Century Gothic"/>
              </a:defRPr>
            </a:lvl4pPr>
            <a:lvl5pPr algn="l" indent="-342900" lvl="4" marL="22860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entury Gothic"/>
                <a:ea typeface="Century Gothic"/>
                <a:cs typeface="Century Gothic"/>
                <a:sym typeface="Century Gothic"/>
              </a:defRPr>
            </a:lvl5pPr>
            <a:lvl6pPr algn="l" indent="-342900" lvl="5" marL="27432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6pPr>
            <a:lvl7pPr algn="l" indent="-342900" lvl="6" marL="32004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7pPr>
            <a:lvl8pPr algn="l" indent="-342900" lvl="7" marL="36576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8pPr>
            <a:lvl9pPr algn="l" indent="-342900" lvl="8" marL="41148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9pPr>
          </a:lstStyle>
          <a:p>
            <a:r>
              <a:rPr dirty="0" lang="en-US" err="1" smtClean="0"/>
              <a:t>Jenis</a:t>
            </a:r>
            <a:r>
              <a:rPr dirty="0" lang="en-US" smtClean="0"/>
              <a:t> </a:t>
            </a:r>
            <a:r>
              <a:rPr dirty="0" lang="en-US" err="1" smtClean="0"/>
              <a:t>Kelamin</a:t>
            </a:r>
            <a:endParaRPr dirty="0" lang="en-US" smtClean="0"/>
          </a:p>
          <a:p>
            <a:pPr indent="0" marL="0">
              <a:buFont typeface="Arial"/>
              <a:buNone/>
            </a:pPr>
            <a:endParaRPr dirty="0" lang="id-ID" smtClean="0"/>
          </a:p>
          <a:p>
            <a:pPr indent="0" marL="0">
              <a:buFont typeface="Arial"/>
              <a:buNone/>
            </a:pPr>
            <a:endParaRPr dirty="0" lang="en-US" smtClean="0"/>
          </a:p>
          <a:p>
            <a:r>
              <a:rPr dirty="0" lang="en-US" err="1" smtClean="0"/>
              <a:t>Kelas</a:t>
            </a:r>
            <a:endParaRPr dirty="0" lang="en-US" smtClean="0"/>
          </a:p>
          <a:p>
            <a:endParaRPr dirty="0" lang="en-US" smtClean="0"/>
          </a:p>
          <a:p>
            <a:endParaRPr dirty="0" lang="en-US" smtClean="0"/>
          </a:p>
          <a:p>
            <a:r>
              <a:rPr dirty="0" lang="en-US" err="1" smtClean="0"/>
              <a:t>Usia</a:t>
            </a:r>
            <a:endParaRPr dirty="0" lang="en-ID"/>
          </a:p>
        </p:txBody>
      </p:sp>
      <p:graphicFrame>
        <p:nvGraphicFramePr>
          <p:cNvPr id="4194305" name="Table 7"/>
          <p:cNvGraphicFramePr>
            <a:graphicFrameLocks noGrp="1"/>
          </p:cNvGraphicFramePr>
          <p:nvPr/>
        </p:nvGraphicFramePr>
        <p:xfrm>
          <a:off x="3719736" y="1916832"/>
          <a:ext cx="4410075" cy="1074508"/>
        </p:xfrm>
        <a:graphic>
          <a:graphicData uri="http://schemas.openxmlformats.org/drawingml/2006/table">
            <a:tbl>
              <a:tblPr firstRow="1" firstCol="1" bandRow="1">
                <a:tableStyleId>{5C22544A-7EE6-4342-B048-85BDC9FD1C3A}</a:tableStyleId>
              </a:tblPr>
              <a:tblGrid>
                <a:gridCol w="1667510"/>
                <a:gridCol w="1702435"/>
                <a:gridCol w="1040130"/>
              </a:tblGrid>
              <a:tr h="268627">
                <a:tc>
                  <a:txBody>
                    <a:bodyPr/>
                    <a:p>
                      <a:pPr algn="ctr" marL="0" marR="0">
                        <a:lnSpc>
                          <a:spcPct val="107000"/>
                        </a:lnSpc>
                        <a:spcBef>
                          <a:spcPts val="0"/>
                        </a:spcBef>
                        <a:spcAft>
                          <a:spcPts val="0"/>
                        </a:spcAft>
                        <a:tabLst>
                          <a:tab algn="l" pos="450215"/>
                        </a:tabLst>
                      </a:pPr>
                      <a:r>
                        <a:rPr b="1" dirty="0" sz="1400" lang="id-ID">
                          <a:effectLst/>
                          <a:latin typeface="Times New Roman" panose="02020603050405020304" pitchFamily="18" charset="0"/>
                          <a:cs typeface="Times New Roman" panose="02020603050405020304" pitchFamily="18" charset="0"/>
                        </a:rPr>
                        <a:t>Kategori</a:t>
                      </a:r>
                      <a:endParaRPr b="1" dirty="0"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0">
                        <a:lnSpc>
                          <a:spcPct val="107000"/>
                        </a:lnSpc>
                        <a:spcBef>
                          <a:spcPts val="0"/>
                        </a:spcBef>
                        <a:spcAft>
                          <a:spcPts val="0"/>
                        </a:spcAft>
                        <a:tabLst>
                          <a:tab algn="l" pos="450215"/>
                        </a:tabLst>
                      </a:pPr>
                      <a:r>
                        <a:rPr b="1" sz="1400" lang="id-ID">
                          <a:effectLst/>
                          <a:latin typeface="Times New Roman" panose="02020603050405020304" pitchFamily="18" charset="0"/>
                          <a:cs typeface="Times New Roman" panose="02020603050405020304" pitchFamily="18" charset="0"/>
                        </a:rPr>
                        <a:t>Jumlah</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0">
                        <a:lnSpc>
                          <a:spcPct val="107000"/>
                        </a:lnSpc>
                        <a:spcBef>
                          <a:spcPts val="0"/>
                        </a:spcBef>
                        <a:spcAft>
                          <a:spcPts val="0"/>
                        </a:spcAft>
                        <a:tabLst>
                          <a:tab algn="l" pos="450215"/>
                        </a:tabLst>
                      </a:pPr>
                      <a:r>
                        <a:rPr b="1" dirty="0" sz="1400" lang="id-ID">
                          <a:effectLst/>
                          <a:latin typeface="Times New Roman" panose="02020603050405020304" pitchFamily="18" charset="0"/>
                          <a:cs typeface="Times New Roman" panose="02020603050405020304" pitchFamily="18" charset="0"/>
                        </a:rPr>
                        <a:t>Presentase</a:t>
                      </a:r>
                      <a:endParaRPr b="1" dirty="0"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r>
              <a:tr h="268627">
                <a:tc>
                  <a:txBody>
                    <a:bodyPr/>
                    <a:p>
                      <a:pPr algn="ctr" marL="0" marR="0">
                        <a:lnSpc>
                          <a:spcPct val="107000"/>
                        </a:lnSpc>
                        <a:spcBef>
                          <a:spcPts val="0"/>
                        </a:spcBef>
                        <a:spcAft>
                          <a:spcPts val="0"/>
                        </a:spcAft>
                        <a:tabLst>
                          <a:tab algn="l" pos="450215"/>
                        </a:tabLst>
                      </a:pPr>
                      <a:r>
                        <a:rPr b="1" dirty="0" sz="1400" lang="id-ID">
                          <a:effectLst/>
                          <a:latin typeface="Times New Roman" panose="02020603050405020304" pitchFamily="18" charset="0"/>
                          <a:cs typeface="Times New Roman" panose="02020603050405020304" pitchFamily="18" charset="0"/>
                        </a:rPr>
                        <a:t>Laki-laki</a:t>
                      </a:r>
                      <a:endParaRPr b="1" dirty="0"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170</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58,6%</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r>
              <a:tr h="268627">
                <a:tc>
                  <a:txBody>
                    <a:bodyPr/>
                    <a:p>
                      <a:pPr algn="ctr" marL="0" marR="0">
                        <a:lnSpc>
                          <a:spcPct val="107000"/>
                        </a:lnSpc>
                        <a:spcBef>
                          <a:spcPts val="0"/>
                        </a:spcBef>
                        <a:spcAft>
                          <a:spcPts val="0"/>
                        </a:spcAft>
                        <a:tabLst>
                          <a:tab algn="l" pos="450215"/>
                        </a:tabLst>
                      </a:pPr>
                      <a:r>
                        <a:rPr b="1" sz="1400" lang="id-ID">
                          <a:effectLst/>
                          <a:latin typeface="Times New Roman" panose="02020603050405020304" pitchFamily="18" charset="0"/>
                          <a:cs typeface="Times New Roman" panose="02020603050405020304" pitchFamily="18" charset="0"/>
                        </a:rPr>
                        <a:t>Perempuan</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120</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41,4%</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r>
              <a:tr h="268627">
                <a:tc>
                  <a:txBody>
                    <a:bodyPr/>
                    <a:p>
                      <a:pPr algn="ctr" marL="0" marR="0">
                        <a:lnSpc>
                          <a:spcPct val="107000"/>
                        </a:lnSpc>
                        <a:spcBef>
                          <a:spcPts val="0"/>
                        </a:spcBef>
                        <a:spcAft>
                          <a:spcPts val="0"/>
                        </a:spcAft>
                        <a:tabLst>
                          <a:tab algn="l" pos="450215"/>
                        </a:tabLst>
                      </a:pPr>
                      <a:r>
                        <a:rPr b="1" sz="1400" lang="id-ID">
                          <a:effectLst/>
                          <a:latin typeface="Times New Roman" panose="02020603050405020304" pitchFamily="18" charset="0"/>
                          <a:cs typeface="Times New Roman" panose="02020603050405020304" pitchFamily="18" charset="0"/>
                        </a:rPr>
                        <a:t>Total</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290</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dirty="0" sz="1400" lang="id-ID">
                          <a:effectLst/>
                          <a:latin typeface="Times New Roman" panose="02020603050405020304" pitchFamily="18" charset="0"/>
                          <a:cs typeface="Times New Roman" panose="02020603050405020304" pitchFamily="18" charset="0"/>
                        </a:rPr>
                        <a:t>100,0 %</a:t>
                      </a:r>
                      <a:endParaRPr b="1" dirty="0"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r>
            </a:tbl>
          </a:graphicData>
        </a:graphic>
      </p:graphicFrame>
      <p:graphicFrame>
        <p:nvGraphicFramePr>
          <p:cNvPr id="4194306" name="Table 8"/>
          <p:cNvGraphicFramePr>
            <a:graphicFrameLocks noGrp="1"/>
          </p:cNvGraphicFramePr>
          <p:nvPr/>
        </p:nvGraphicFramePr>
        <p:xfrm>
          <a:off x="3719736" y="3167246"/>
          <a:ext cx="4410075" cy="1141415"/>
        </p:xfrm>
        <a:graphic>
          <a:graphicData uri="http://schemas.openxmlformats.org/drawingml/2006/table">
            <a:tbl>
              <a:tblPr firstRow="1" firstCol="1" bandRow="1">
                <a:tableStyleId>{5C22544A-7EE6-4342-B048-85BDC9FD1C3A}</a:tableStyleId>
              </a:tblPr>
              <a:tblGrid>
                <a:gridCol w="1440180"/>
                <a:gridCol w="1702435"/>
                <a:gridCol w="1267460"/>
              </a:tblGrid>
              <a:tr h="225917">
                <a:tc>
                  <a:txBody>
                    <a:bodyPr/>
                    <a:p>
                      <a:pPr algn="ctr" marL="0" marR="0">
                        <a:lnSpc>
                          <a:spcPct val="107000"/>
                        </a:lnSpc>
                        <a:spcBef>
                          <a:spcPts val="0"/>
                        </a:spcBef>
                        <a:spcAft>
                          <a:spcPts val="0"/>
                        </a:spcAft>
                        <a:tabLst>
                          <a:tab algn="l" pos="450215"/>
                        </a:tabLst>
                      </a:pPr>
                      <a:r>
                        <a:rPr b="1" sz="1400" lang="id-ID">
                          <a:effectLst/>
                          <a:latin typeface="Times New Roman" panose="02020603050405020304" pitchFamily="18" charset="0"/>
                          <a:cs typeface="Times New Roman" panose="02020603050405020304" pitchFamily="18" charset="0"/>
                        </a:rPr>
                        <a:t>Kategori</a:t>
                      </a:r>
                      <a:endParaRPr b="1" sz="14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0">
                        <a:lnSpc>
                          <a:spcPct val="107000"/>
                        </a:lnSpc>
                        <a:spcBef>
                          <a:spcPts val="0"/>
                        </a:spcBef>
                        <a:spcAft>
                          <a:spcPts val="0"/>
                        </a:spcAft>
                        <a:tabLst>
                          <a:tab algn="l" pos="450215"/>
                        </a:tabLst>
                      </a:pPr>
                      <a:r>
                        <a:rPr b="1" sz="1400" lang="id-ID">
                          <a:effectLst/>
                          <a:latin typeface="Times New Roman" panose="02020603050405020304" pitchFamily="18" charset="0"/>
                          <a:cs typeface="Times New Roman" panose="02020603050405020304" pitchFamily="18" charset="0"/>
                        </a:rPr>
                        <a:t>Jumlah</a:t>
                      </a:r>
                      <a:endParaRPr b="1" sz="14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0">
                        <a:lnSpc>
                          <a:spcPct val="107000"/>
                        </a:lnSpc>
                        <a:spcBef>
                          <a:spcPts val="0"/>
                        </a:spcBef>
                        <a:spcAft>
                          <a:spcPts val="0"/>
                        </a:spcAft>
                        <a:tabLst>
                          <a:tab algn="l" pos="450215"/>
                        </a:tabLst>
                      </a:pPr>
                      <a:r>
                        <a:rPr b="1" sz="1400" lang="id-ID">
                          <a:effectLst/>
                          <a:latin typeface="Times New Roman" panose="02020603050405020304" pitchFamily="18" charset="0"/>
                          <a:cs typeface="Times New Roman" panose="02020603050405020304" pitchFamily="18" charset="0"/>
                        </a:rPr>
                        <a:t>Presentase</a:t>
                      </a:r>
                      <a:endParaRPr b="1" sz="14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r>
              <a:tr h="225917">
                <a:tc>
                  <a:txBody>
                    <a:bodyPr/>
                    <a:p>
                      <a:pPr algn="ctr" marL="0" marR="0">
                        <a:lnSpc>
                          <a:spcPct val="107000"/>
                        </a:lnSpc>
                        <a:spcBef>
                          <a:spcPts val="0"/>
                        </a:spcBef>
                        <a:spcAft>
                          <a:spcPts val="0"/>
                        </a:spcAft>
                        <a:tabLst>
                          <a:tab algn="l" pos="450215"/>
                        </a:tabLst>
                      </a:pPr>
                      <a:r>
                        <a:rPr b="1" dirty="0" sz="1400" lang="id-ID">
                          <a:effectLst/>
                          <a:latin typeface="Times New Roman" panose="02020603050405020304" pitchFamily="18" charset="0"/>
                          <a:cs typeface="Times New Roman" panose="02020603050405020304" pitchFamily="18" charset="0"/>
                        </a:rPr>
                        <a:t>Kelas X</a:t>
                      </a:r>
                      <a:endParaRPr b="1" dirty="0" sz="14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97</a:t>
                      </a:r>
                      <a:endParaRPr b="1" sz="14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33,4%</a:t>
                      </a:r>
                      <a:endParaRPr b="1" sz="14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r>
              <a:tr h="225917">
                <a:tc>
                  <a:txBody>
                    <a:bodyPr/>
                    <a:p>
                      <a:pPr algn="ctr" marL="0" marR="0">
                        <a:lnSpc>
                          <a:spcPct val="107000"/>
                        </a:lnSpc>
                        <a:spcBef>
                          <a:spcPts val="0"/>
                        </a:spcBef>
                        <a:spcAft>
                          <a:spcPts val="0"/>
                        </a:spcAft>
                        <a:tabLst>
                          <a:tab algn="l" pos="450215"/>
                        </a:tabLst>
                      </a:pPr>
                      <a:r>
                        <a:rPr b="1" sz="1400" lang="id-ID">
                          <a:effectLst/>
                          <a:latin typeface="Times New Roman" panose="02020603050405020304" pitchFamily="18" charset="0"/>
                          <a:cs typeface="Times New Roman" panose="02020603050405020304" pitchFamily="18" charset="0"/>
                        </a:rPr>
                        <a:t>Kelas XI</a:t>
                      </a:r>
                      <a:endParaRPr b="1" sz="14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97</a:t>
                      </a:r>
                      <a:endParaRPr b="1" sz="14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33,4%</a:t>
                      </a:r>
                      <a:endParaRPr b="1" sz="14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r>
              <a:tr h="225917">
                <a:tc>
                  <a:txBody>
                    <a:bodyPr/>
                    <a:p>
                      <a:pPr algn="ctr" marL="0" marR="0">
                        <a:lnSpc>
                          <a:spcPct val="107000"/>
                        </a:lnSpc>
                        <a:spcBef>
                          <a:spcPts val="0"/>
                        </a:spcBef>
                        <a:spcAft>
                          <a:spcPts val="0"/>
                        </a:spcAft>
                        <a:tabLst>
                          <a:tab algn="l" pos="450215"/>
                        </a:tabLst>
                      </a:pPr>
                      <a:r>
                        <a:rPr b="1" sz="1400" lang="id-ID">
                          <a:effectLst/>
                          <a:latin typeface="Times New Roman" panose="02020603050405020304" pitchFamily="18" charset="0"/>
                          <a:cs typeface="Times New Roman" panose="02020603050405020304" pitchFamily="18" charset="0"/>
                        </a:rPr>
                        <a:t>Kelas XII</a:t>
                      </a:r>
                      <a:endParaRPr b="1" sz="14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96</a:t>
                      </a:r>
                      <a:endParaRPr b="1" sz="14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33,1%</a:t>
                      </a:r>
                      <a:endParaRPr b="1" sz="14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r>
              <a:tr h="225917">
                <a:tc>
                  <a:txBody>
                    <a:bodyPr/>
                    <a:p>
                      <a:pPr algn="ctr" marL="0" marR="0">
                        <a:lnSpc>
                          <a:spcPct val="107000"/>
                        </a:lnSpc>
                        <a:spcBef>
                          <a:spcPts val="0"/>
                        </a:spcBef>
                        <a:spcAft>
                          <a:spcPts val="0"/>
                        </a:spcAft>
                        <a:tabLst>
                          <a:tab algn="l" pos="450215"/>
                        </a:tabLst>
                      </a:pPr>
                      <a:r>
                        <a:rPr b="1" sz="1400" lang="id-ID">
                          <a:effectLst/>
                          <a:latin typeface="Times New Roman" panose="02020603050405020304" pitchFamily="18" charset="0"/>
                          <a:cs typeface="Times New Roman" panose="02020603050405020304" pitchFamily="18" charset="0"/>
                        </a:rPr>
                        <a:t>Total</a:t>
                      </a:r>
                      <a:endParaRPr b="1" sz="14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290</a:t>
                      </a:r>
                      <a:endParaRPr b="1" sz="14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dirty="0" sz="1400" lang="id-ID">
                          <a:effectLst/>
                          <a:latin typeface="Times New Roman" panose="02020603050405020304" pitchFamily="18" charset="0"/>
                          <a:cs typeface="Times New Roman" panose="02020603050405020304" pitchFamily="18" charset="0"/>
                        </a:rPr>
                        <a:t>100,0 %</a:t>
                      </a:r>
                      <a:endParaRPr b="1" dirty="0" sz="14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r>
            </a:tbl>
          </a:graphicData>
        </a:graphic>
      </p:graphicFrame>
      <p:graphicFrame>
        <p:nvGraphicFramePr>
          <p:cNvPr id="4194307" name="Table 9"/>
          <p:cNvGraphicFramePr>
            <a:graphicFrameLocks noGrp="1"/>
          </p:cNvGraphicFramePr>
          <p:nvPr/>
        </p:nvGraphicFramePr>
        <p:xfrm>
          <a:off x="3791744" y="4544610"/>
          <a:ext cx="4410075" cy="1257720"/>
        </p:xfrm>
        <a:graphic>
          <a:graphicData uri="http://schemas.openxmlformats.org/drawingml/2006/table">
            <a:tbl>
              <a:tblPr firstRow="1" firstCol="1" bandRow="1">
                <a:tableStyleId>{5C22544A-7EE6-4342-B048-85BDC9FD1C3A}</a:tableStyleId>
              </a:tblPr>
              <a:tblGrid>
                <a:gridCol w="1440180"/>
                <a:gridCol w="1702435"/>
                <a:gridCol w="1267460"/>
              </a:tblGrid>
              <a:tr h="251544">
                <a:tc>
                  <a:txBody>
                    <a:bodyPr/>
                    <a:p>
                      <a:pPr algn="ctr" marL="0" marR="0">
                        <a:lnSpc>
                          <a:spcPct val="107000"/>
                        </a:lnSpc>
                        <a:spcBef>
                          <a:spcPts val="0"/>
                        </a:spcBef>
                        <a:spcAft>
                          <a:spcPts val="0"/>
                        </a:spcAft>
                        <a:tabLst>
                          <a:tab algn="l" pos="450215"/>
                        </a:tabLst>
                      </a:pPr>
                      <a:r>
                        <a:rPr b="1" sz="1400" lang="id-ID">
                          <a:effectLst/>
                          <a:latin typeface="Times New Roman" panose="02020603050405020304" pitchFamily="18" charset="0"/>
                          <a:cs typeface="Times New Roman" panose="02020603050405020304" pitchFamily="18" charset="0"/>
                        </a:rPr>
                        <a:t>Kategori</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0">
                        <a:lnSpc>
                          <a:spcPct val="107000"/>
                        </a:lnSpc>
                        <a:spcBef>
                          <a:spcPts val="0"/>
                        </a:spcBef>
                        <a:spcAft>
                          <a:spcPts val="0"/>
                        </a:spcAft>
                        <a:tabLst>
                          <a:tab algn="l" pos="450215"/>
                        </a:tabLst>
                      </a:pPr>
                      <a:r>
                        <a:rPr b="1" sz="1400" lang="id-ID">
                          <a:effectLst/>
                          <a:latin typeface="Times New Roman" panose="02020603050405020304" pitchFamily="18" charset="0"/>
                          <a:cs typeface="Times New Roman" panose="02020603050405020304" pitchFamily="18" charset="0"/>
                        </a:rPr>
                        <a:t>Jumlah</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0">
                        <a:lnSpc>
                          <a:spcPct val="107000"/>
                        </a:lnSpc>
                        <a:spcBef>
                          <a:spcPts val="0"/>
                        </a:spcBef>
                        <a:spcAft>
                          <a:spcPts val="0"/>
                        </a:spcAft>
                        <a:tabLst>
                          <a:tab algn="l" pos="450215"/>
                        </a:tabLst>
                      </a:pPr>
                      <a:r>
                        <a:rPr b="1" sz="1400" lang="id-ID">
                          <a:effectLst/>
                          <a:latin typeface="Times New Roman" panose="02020603050405020304" pitchFamily="18" charset="0"/>
                          <a:cs typeface="Times New Roman" panose="02020603050405020304" pitchFamily="18" charset="0"/>
                        </a:rPr>
                        <a:t>Presentase</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r>
              <a:tr h="251544">
                <a:tc>
                  <a:txBody>
                    <a:bodyPr/>
                    <a:p>
                      <a:pPr algn="ctr" marL="0" marR="0">
                        <a:lnSpc>
                          <a:spcPct val="107000"/>
                        </a:lnSpc>
                        <a:spcBef>
                          <a:spcPts val="0"/>
                        </a:spcBef>
                        <a:spcAft>
                          <a:spcPts val="0"/>
                        </a:spcAft>
                        <a:tabLst>
                          <a:tab algn="l" pos="450215"/>
                        </a:tabLst>
                      </a:pPr>
                      <a:r>
                        <a:rPr b="1" sz="1400" lang="id-ID">
                          <a:effectLst/>
                          <a:latin typeface="Times New Roman" panose="02020603050405020304" pitchFamily="18" charset="0"/>
                          <a:cs typeface="Times New Roman" panose="02020603050405020304" pitchFamily="18" charset="0"/>
                        </a:rPr>
                        <a:t>16 tahun</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103</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35,5%</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r>
              <a:tr h="251544">
                <a:tc>
                  <a:txBody>
                    <a:bodyPr/>
                    <a:p>
                      <a:pPr algn="ctr" marL="0" marR="0">
                        <a:lnSpc>
                          <a:spcPct val="107000"/>
                        </a:lnSpc>
                        <a:spcBef>
                          <a:spcPts val="0"/>
                        </a:spcBef>
                        <a:spcAft>
                          <a:spcPts val="0"/>
                        </a:spcAft>
                        <a:tabLst>
                          <a:tab algn="l" pos="450215"/>
                        </a:tabLst>
                      </a:pPr>
                      <a:r>
                        <a:rPr b="1" dirty="0" sz="1400" lang="id-ID">
                          <a:effectLst/>
                          <a:latin typeface="Times New Roman" panose="02020603050405020304" pitchFamily="18" charset="0"/>
                          <a:cs typeface="Times New Roman" panose="02020603050405020304" pitchFamily="18" charset="0"/>
                        </a:rPr>
                        <a:t>17 tahun</a:t>
                      </a:r>
                      <a:endParaRPr b="1" dirty="0"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104</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35,9%</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r>
              <a:tr h="251544">
                <a:tc>
                  <a:txBody>
                    <a:bodyPr/>
                    <a:p>
                      <a:pPr algn="ctr" marL="0" marR="0">
                        <a:lnSpc>
                          <a:spcPct val="107000"/>
                        </a:lnSpc>
                        <a:spcBef>
                          <a:spcPts val="0"/>
                        </a:spcBef>
                        <a:spcAft>
                          <a:spcPts val="0"/>
                        </a:spcAft>
                        <a:tabLst>
                          <a:tab algn="l" pos="450215"/>
                        </a:tabLst>
                      </a:pPr>
                      <a:r>
                        <a:rPr b="1" sz="1400" lang="id-ID">
                          <a:effectLst/>
                          <a:latin typeface="Times New Roman" panose="02020603050405020304" pitchFamily="18" charset="0"/>
                          <a:cs typeface="Times New Roman" panose="02020603050405020304" pitchFamily="18" charset="0"/>
                        </a:rPr>
                        <a:t>18 tahun</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83</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28,6%</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r>
              <a:tr h="251544">
                <a:tc>
                  <a:txBody>
                    <a:bodyPr/>
                    <a:p>
                      <a:pPr algn="ctr" marL="0" marR="0">
                        <a:lnSpc>
                          <a:spcPct val="107000"/>
                        </a:lnSpc>
                        <a:spcBef>
                          <a:spcPts val="0"/>
                        </a:spcBef>
                        <a:spcAft>
                          <a:spcPts val="0"/>
                        </a:spcAft>
                        <a:tabLst>
                          <a:tab algn="l" pos="450215"/>
                        </a:tabLst>
                      </a:pPr>
                      <a:r>
                        <a:rPr b="1" sz="1400" lang="id-ID">
                          <a:effectLst/>
                          <a:latin typeface="Times New Roman" panose="02020603050405020304" pitchFamily="18" charset="0"/>
                          <a:cs typeface="Times New Roman" panose="02020603050405020304" pitchFamily="18" charset="0"/>
                        </a:rPr>
                        <a:t>Total</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sz="1400" lang="id-ID">
                          <a:effectLst/>
                          <a:latin typeface="Times New Roman" panose="02020603050405020304" pitchFamily="18" charset="0"/>
                          <a:cs typeface="Times New Roman" panose="02020603050405020304" pitchFamily="18" charset="0"/>
                        </a:rPr>
                        <a:t>290</a:t>
                      </a:r>
                      <a:endParaRPr b="1"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p>
                      <a:pPr algn="ctr" marL="0" marR="38100">
                        <a:lnSpc>
                          <a:spcPct val="107000"/>
                        </a:lnSpc>
                        <a:spcBef>
                          <a:spcPts val="0"/>
                        </a:spcBef>
                        <a:spcAft>
                          <a:spcPts val="0"/>
                        </a:spcAft>
                      </a:pPr>
                      <a:r>
                        <a:rPr b="1" dirty="0" sz="1400" lang="id-ID">
                          <a:effectLst/>
                          <a:latin typeface="Times New Roman" panose="02020603050405020304" pitchFamily="18" charset="0"/>
                          <a:cs typeface="Times New Roman" panose="02020603050405020304" pitchFamily="18" charset="0"/>
                        </a:rPr>
                        <a:t>100,0 %</a:t>
                      </a:r>
                      <a:endParaRPr b="1" dirty="0" sz="1200" lang="en-ID">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8" name="Shape 63"/>
        <p:cNvGrpSpPr/>
        <p:nvPr/>
      </p:nvGrpSpPr>
      <p:grpSpPr>
        <a:xfrm>
          <a:off x="0" y="0"/>
          <a:ext cx="0" cy="0"/>
          <a:chOff x="0" y="0"/>
          <a:chExt cx="0" cy="0"/>
        </a:xfrm>
      </p:grpSpPr>
      <p:sp>
        <p:nvSpPr>
          <p:cNvPr id="1048607" name="Google Shape;64;g104f7abbb21_0_39"/>
          <p:cNvSpPr txBox="1">
            <a:spLocks noGrp="1"/>
          </p:cNvSpPr>
          <p:nvPr>
            <p:ph type="title"/>
          </p:nvPr>
        </p:nvSpPr>
        <p:spPr>
          <a:xfrm>
            <a:off x="166758" y="113336"/>
            <a:ext cx="11830877" cy="1042123"/>
          </a:xfrm>
          <a:prstGeom prst="rect"/>
          <a:solidFill>
            <a:srgbClr val="1B4685"/>
          </a:solidFill>
          <a:ln>
            <a:noFill/>
          </a:ln>
        </p:spPr>
        <p:txBody>
          <a:bodyPr anchor="ctr" anchorCtr="0" bIns="45700" lIns="91425" rIns="91425" spcFirstLastPara="1" tIns="45700" wrap="square">
            <a:normAutofit/>
          </a:bodyPr>
          <a:p>
            <a:pPr algn="ctr" indent="0" lvl="0" marL="0" rtl="0">
              <a:lnSpc>
                <a:spcPct val="90000"/>
              </a:lnSpc>
              <a:spcBef>
                <a:spcPts val="0"/>
              </a:spcBef>
              <a:spcAft>
                <a:spcPts val="0"/>
              </a:spcAft>
              <a:buClr>
                <a:schemeClr val="lt1"/>
              </a:buClr>
              <a:buSzPts val="4400"/>
              <a:buFont typeface="Exo"/>
              <a:buNone/>
            </a:pPr>
            <a:r>
              <a:rPr lang="en-US"/>
              <a:t>Hasil</a:t>
            </a:r>
          </a:p>
        </p:txBody>
      </p:sp>
      <p:sp>
        <p:nvSpPr>
          <p:cNvPr id="1048608" name="TextBox 3"/>
          <p:cNvSpPr txBox="1"/>
          <p:nvPr/>
        </p:nvSpPr>
        <p:spPr>
          <a:xfrm>
            <a:off x="335360" y="1337074"/>
            <a:ext cx="4700789" cy="307777"/>
          </a:xfrm>
          <a:prstGeom prst="rect"/>
          <a:noFill/>
        </p:spPr>
        <p:txBody>
          <a:bodyPr rtlCol="0" wrap="square">
            <a:spAutoFit/>
          </a:bodyPr>
          <a:p>
            <a:r>
              <a:rPr dirty="0" lang="id-ID" smtClean="0"/>
              <a:t>Kategori Kecerdasan Emosional</a:t>
            </a:r>
            <a:endParaRPr dirty="0" lang="en-ID"/>
          </a:p>
        </p:txBody>
      </p:sp>
      <p:sp>
        <p:nvSpPr>
          <p:cNvPr id="1048609" name="Content Placeholder 2"/>
          <p:cNvSpPr txBox="1"/>
          <p:nvPr/>
        </p:nvSpPr>
        <p:spPr>
          <a:xfrm>
            <a:off x="335360" y="1706406"/>
            <a:ext cx="10369152" cy="4063096"/>
          </a:xfrm>
          <a:prstGeom prst="rect"/>
          <a:noFill/>
          <a:ln>
            <a:noFill/>
          </a:ln>
        </p:spPr>
        <p:txBody>
          <a:bodyPr anchor="t" anchorCtr="0" bIns="45700" lIns="91425" rIns="91425" spcFirstLastPara="1" tIns="45700" wrap="square">
            <a:normAutofit/>
          </a:bodyPr>
          <a:lstStyle>
            <a:defPPr algn="l" lvl="0" marR="0" rtl="0">
              <a:lnSpc>
                <a:spcPct val="100000"/>
              </a:lnSpc>
              <a:spcBef>
                <a:spcPts val="0"/>
              </a:spcBef>
              <a:spcAft>
                <a:spcPts val="0"/>
              </a:spcAft>
            </a:defPPr>
            <a:lvl1pPr algn="l" indent="-406400" lvl="0" marL="457200" marR="0" rtl="0">
              <a:lnSpc>
                <a:spcPct val="90000"/>
              </a:lnSpc>
              <a:spcBef>
                <a:spcPts val="1000"/>
              </a:spcBef>
              <a:spcAft>
                <a:spcPts val="0"/>
              </a:spcAft>
              <a:buClr>
                <a:schemeClr val="dk1"/>
              </a:buClr>
              <a:buSzPts val="2800"/>
              <a:buFont typeface="Arial"/>
              <a:buChar char="•"/>
              <a:defRPr b="0" cap="none" sz="2800" i="0" strike="noStrike" u="none">
                <a:solidFill>
                  <a:schemeClr val="dk1"/>
                </a:solidFill>
                <a:latin typeface="Century Gothic"/>
                <a:ea typeface="Century Gothic"/>
                <a:cs typeface="Century Gothic"/>
                <a:sym typeface="Century Gothic"/>
              </a:defRPr>
            </a:lvl1pPr>
            <a:lvl2pPr algn="l" indent="-381000" lvl="1" marL="914400" marR="0" rtl="0">
              <a:lnSpc>
                <a:spcPct val="90000"/>
              </a:lnSpc>
              <a:spcBef>
                <a:spcPts val="500"/>
              </a:spcBef>
              <a:spcAft>
                <a:spcPts val="0"/>
              </a:spcAft>
              <a:buClr>
                <a:schemeClr val="dk1"/>
              </a:buClr>
              <a:buSzPts val="2400"/>
              <a:buFont typeface="Arial"/>
              <a:buChar char="•"/>
              <a:defRPr b="0" cap="none" sz="2400" i="0" strike="noStrike" u="none">
                <a:solidFill>
                  <a:schemeClr val="dk1"/>
                </a:solidFill>
                <a:latin typeface="Century Gothic"/>
                <a:ea typeface="Century Gothic"/>
                <a:cs typeface="Century Gothic"/>
                <a:sym typeface="Century Gothic"/>
              </a:defRPr>
            </a:lvl2pPr>
            <a:lvl3pPr algn="l" indent="-355600" lvl="2" marL="1371600" marR="0" rtl="0">
              <a:lnSpc>
                <a:spcPct val="90000"/>
              </a:lnSpc>
              <a:spcBef>
                <a:spcPts val="500"/>
              </a:spcBef>
              <a:spcAft>
                <a:spcPts val="0"/>
              </a:spcAft>
              <a:buClr>
                <a:schemeClr val="dk1"/>
              </a:buClr>
              <a:buSzPts val="2000"/>
              <a:buFont typeface="Arial"/>
              <a:buChar char="•"/>
              <a:defRPr b="0" cap="none" sz="2000" i="0" strike="noStrike" u="none">
                <a:solidFill>
                  <a:schemeClr val="dk1"/>
                </a:solidFill>
                <a:latin typeface="Century Gothic"/>
                <a:ea typeface="Century Gothic"/>
                <a:cs typeface="Century Gothic"/>
                <a:sym typeface="Century Gothic"/>
              </a:defRPr>
            </a:lvl3pPr>
            <a:lvl4pPr algn="l" indent="-342900" lvl="3" marL="18288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entury Gothic"/>
                <a:ea typeface="Century Gothic"/>
                <a:cs typeface="Century Gothic"/>
                <a:sym typeface="Century Gothic"/>
              </a:defRPr>
            </a:lvl4pPr>
            <a:lvl5pPr algn="l" indent="-342900" lvl="4" marL="22860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entury Gothic"/>
                <a:ea typeface="Century Gothic"/>
                <a:cs typeface="Century Gothic"/>
                <a:sym typeface="Century Gothic"/>
              </a:defRPr>
            </a:lvl5pPr>
            <a:lvl6pPr algn="l" indent="-342900" lvl="5" marL="27432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6pPr>
            <a:lvl7pPr algn="l" indent="-342900" lvl="6" marL="32004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7pPr>
            <a:lvl8pPr algn="l" indent="-342900" lvl="7" marL="36576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8pPr>
            <a:lvl9pPr algn="l" indent="-342900" lvl="8" marL="41148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9pPr>
          </a:lstStyle>
          <a:p>
            <a:r>
              <a:rPr dirty="0" lang="id-ID">
                <a:latin typeface="Times New Roman" panose="02020603050405020304" pitchFamily="18" charset="0"/>
                <a:ea typeface="Calibri" panose="020F0502020204030204" pitchFamily="34" charset="0"/>
                <a:cs typeface="Arial" panose="020B0604020202020204" pitchFamily="34" charset="0"/>
              </a:rPr>
              <a:t>Sesuai dengan </a:t>
            </a:r>
            <a:r>
              <a:rPr lang="x-none">
                <a:latin typeface="Times New Roman" panose="02020603050405020304" pitchFamily="18" charset="0"/>
                <a:ea typeface="Calibri" panose="020F0502020204030204" pitchFamily="34" charset="0"/>
                <a:cs typeface="Arial" panose="020B0604020202020204" pitchFamily="34" charset="0"/>
              </a:rPr>
              <a:t>hasil olah data </a:t>
            </a:r>
            <a:r>
              <a:rPr dirty="0" lang="id-ID">
                <a:latin typeface="Times New Roman" panose="02020603050405020304" pitchFamily="18" charset="0"/>
                <a:ea typeface="Calibri" panose="020F0502020204030204" pitchFamily="34" charset="0"/>
                <a:cs typeface="Arial" panose="020B0604020202020204" pitchFamily="34" charset="0"/>
              </a:rPr>
              <a:t>tentang </a:t>
            </a:r>
            <a:r>
              <a:rPr dirty="0" lang="id-ID">
                <a:latin typeface="Times New Roman" panose="02020603050405020304" pitchFamily="18" charset="0"/>
                <a:ea typeface="SimSun" panose="02010600030101010101" pitchFamily="2" charset="-122"/>
                <a:cs typeface="Arial" panose="020B0604020202020204" pitchFamily="34" charset="0"/>
              </a:rPr>
              <a:t>kecerdasan emosional</a:t>
            </a:r>
            <a:r>
              <a:rPr dirty="0" lang="id-ID">
                <a:latin typeface="Times New Roman" panose="02020603050405020304" pitchFamily="18" charset="0"/>
                <a:ea typeface="Calibri" panose="020F0502020204030204" pitchFamily="34" charset="0"/>
                <a:cs typeface="Arial" panose="020B0604020202020204" pitchFamily="34" charset="0"/>
              </a:rPr>
              <a:t>, </a:t>
            </a:r>
            <a:r>
              <a:rPr lang="x-none">
                <a:latin typeface="Times New Roman" panose="02020603050405020304" pitchFamily="18" charset="0"/>
                <a:ea typeface="Calibri" panose="020F0502020204030204" pitchFamily="34" charset="0"/>
                <a:cs typeface="Arial" panose="020B0604020202020204" pitchFamily="34" charset="0"/>
              </a:rPr>
              <a:t>di</a:t>
            </a:r>
            <a:r>
              <a:rPr dirty="0" lang="id-ID">
                <a:latin typeface="Times New Roman" panose="02020603050405020304" pitchFamily="18" charset="0"/>
                <a:ea typeface="Calibri" panose="020F0502020204030204" pitchFamily="34" charset="0"/>
                <a:cs typeface="Arial" panose="020B0604020202020204" pitchFamily="34" charset="0"/>
              </a:rPr>
              <a:t>peroleh </a:t>
            </a:r>
            <a:r>
              <a:rPr lang="x-none">
                <a:latin typeface="Times New Roman" panose="02020603050405020304" pitchFamily="18" charset="0"/>
                <a:ea typeface="Calibri" panose="020F0502020204030204" pitchFamily="34" charset="0"/>
                <a:cs typeface="Arial" panose="020B0604020202020204" pitchFamily="34" charset="0"/>
              </a:rPr>
              <a:t>kategori </a:t>
            </a:r>
            <a:r>
              <a:rPr dirty="0" lang="id-ID">
                <a:latin typeface="Times New Roman" panose="02020603050405020304" pitchFamily="18" charset="0"/>
                <a:ea typeface="SimSun" panose="02010600030101010101" pitchFamily="2" charset="-122"/>
                <a:cs typeface="Arial" panose="020B0604020202020204" pitchFamily="34" charset="0"/>
              </a:rPr>
              <a:t>kecerdasan emosional</a:t>
            </a:r>
            <a:r>
              <a:rPr lang="x-none">
                <a:latin typeface="Times New Roman" panose="02020603050405020304" pitchFamily="18" charset="0"/>
                <a:ea typeface="Calibri" panose="020F0502020204030204" pitchFamily="34" charset="0"/>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Terdapat </a:t>
            </a:r>
            <a:r>
              <a:rPr lang="x-none">
                <a:latin typeface="Times New Roman" panose="02020603050405020304" pitchFamily="18" charset="0"/>
                <a:ea typeface="Calibri" panose="020F0502020204030204" pitchFamily="34" charset="0"/>
                <a:cs typeface="Arial" panose="020B0604020202020204" pitchFamily="34" charset="0"/>
              </a:rPr>
              <a:t>tiga </a:t>
            </a:r>
            <a:r>
              <a:rPr dirty="0" lang="id-ID">
                <a:latin typeface="Times New Roman" panose="02020603050405020304" pitchFamily="18" charset="0"/>
                <a:ea typeface="Calibri" panose="020F0502020204030204" pitchFamily="34" charset="0"/>
                <a:cs typeface="Arial" panose="020B0604020202020204" pitchFamily="34" charset="0"/>
              </a:rPr>
              <a:t>taraf </a:t>
            </a:r>
            <a:r>
              <a:rPr dirty="0" lang="id-ID">
                <a:latin typeface="Times New Roman" panose="02020603050405020304" pitchFamily="18" charset="0"/>
                <a:ea typeface="SimSun" panose="02010600030101010101" pitchFamily="2" charset="-122"/>
                <a:cs typeface="Arial" panose="020B0604020202020204" pitchFamily="34" charset="0"/>
              </a:rPr>
              <a:t>kecerdasan emosional</a:t>
            </a:r>
            <a:r>
              <a:rPr lang="x-none">
                <a:latin typeface="Times New Roman" panose="02020603050405020304" pitchFamily="18" charset="0"/>
                <a:ea typeface="Calibri" panose="020F0502020204030204" pitchFamily="34" charset="0"/>
                <a:cs typeface="Arial" panose="020B0604020202020204" pitchFamily="34" charset="0"/>
              </a:rPr>
              <a:t>, ya</a:t>
            </a:r>
            <a:r>
              <a:rPr dirty="0" lang="id-ID">
                <a:latin typeface="Times New Roman" panose="02020603050405020304" pitchFamily="18" charset="0"/>
                <a:ea typeface="Calibri" panose="020F0502020204030204" pitchFamily="34" charset="0"/>
                <a:cs typeface="Arial" panose="020B0604020202020204" pitchFamily="34" charset="0"/>
              </a:rPr>
              <a:t>kni </a:t>
            </a:r>
            <a:r>
              <a:rPr dirty="0" lang="id-ID">
                <a:latin typeface="Times New Roman" panose="02020603050405020304" pitchFamily="18" charset="0"/>
                <a:ea typeface="SimSun" panose="02010600030101010101" pitchFamily="2" charset="-122"/>
                <a:cs typeface="Arial" panose="020B0604020202020204" pitchFamily="34" charset="0"/>
              </a:rPr>
              <a:t>kecerdasan emosional </a:t>
            </a:r>
            <a:r>
              <a:rPr lang="x-none">
                <a:latin typeface="Times New Roman" panose="02020603050405020304" pitchFamily="18" charset="0"/>
                <a:ea typeface="Calibri" panose="020F0502020204030204" pitchFamily="34" charset="0"/>
                <a:cs typeface="Arial" panose="020B0604020202020204" pitchFamily="34" charset="0"/>
              </a:rPr>
              <a:t>ren</a:t>
            </a:r>
            <a:endParaRPr dirty="0" lang="en-US"/>
          </a:p>
          <a:p>
            <a:r>
              <a:rPr lang="x-none">
                <a:latin typeface="Times New Roman" panose="02020603050405020304" pitchFamily="18" charset="0"/>
                <a:ea typeface="Calibri" panose="020F0502020204030204" pitchFamily="34" charset="0"/>
                <a:cs typeface="Arial" panose="020B0604020202020204" pitchFamily="34" charset="0"/>
              </a:rPr>
              <a:t>dah, </a:t>
            </a:r>
            <a:r>
              <a:rPr dirty="0" lang="id-ID">
                <a:latin typeface="Times New Roman" panose="02020603050405020304" pitchFamily="18" charset="0"/>
                <a:ea typeface="SimSun" panose="02010600030101010101" pitchFamily="2" charset="-122"/>
                <a:cs typeface="Arial" panose="020B0604020202020204" pitchFamily="34" charset="0"/>
              </a:rPr>
              <a:t>kecerdasan emosional </a:t>
            </a:r>
            <a:r>
              <a:rPr lang="x-none">
                <a:latin typeface="Times New Roman" panose="02020603050405020304" pitchFamily="18" charset="0"/>
                <a:ea typeface="Calibri" panose="020F0502020204030204" pitchFamily="34" charset="0"/>
                <a:cs typeface="Arial" panose="020B0604020202020204" pitchFamily="34" charset="0"/>
              </a:rPr>
              <a:t>sedang, dan </a:t>
            </a:r>
            <a:r>
              <a:rPr dirty="0" lang="id-ID">
                <a:latin typeface="Times New Roman" panose="02020603050405020304" pitchFamily="18" charset="0"/>
                <a:ea typeface="SimSun" panose="02010600030101010101" pitchFamily="2" charset="-122"/>
                <a:cs typeface="Arial" panose="020B0604020202020204" pitchFamily="34" charset="0"/>
              </a:rPr>
              <a:t>kecerdasan emosional </a:t>
            </a:r>
            <a:r>
              <a:rPr lang="x-none">
                <a:latin typeface="Times New Roman" panose="02020603050405020304" pitchFamily="18" charset="0"/>
                <a:ea typeface="Calibri" panose="020F0502020204030204" pitchFamily="34" charset="0"/>
                <a:cs typeface="Arial" panose="020B0604020202020204" pitchFamily="34" charset="0"/>
              </a:rPr>
              <a:t>tinggi</a:t>
            </a:r>
            <a:endParaRPr dirty="0" lang="en-US"/>
          </a:p>
          <a:p>
            <a:pPr indent="0" marL="0">
              <a:buFont typeface="Arial"/>
              <a:buNone/>
            </a:pPr>
            <a:endParaRPr dirty="0" lang="id-ID" smtClean="0"/>
          </a:p>
          <a:p>
            <a:pPr indent="0" marL="0">
              <a:buFont typeface="Arial"/>
              <a:buNone/>
            </a:pPr>
            <a:endParaRPr dirty="0" lang="en-US" smtClean="0"/>
          </a:p>
        </p:txBody>
      </p:sp>
      <p:graphicFrame>
        <p:nvGraphicFramePr>
          <p:cNvPr id="4194308" name="Table 10"/>
          <p:cNvGraphicFramePr>
            <a:graphicFrameLocks noGrp="1"/>
          </p:cNvGraphicFramePr>
          <p:nvPr/>
        </p:nvGraphicFramePr>
        <p:xfrm>
          <a:off x="2135560" y="3517524"/>
          <a:ext cx="8126569" cy="2575772"/>
        </p:xfrm>
        <a:graphic>
          <a:graphicData uri="http://schemas.openxmlformats.org/drawingml/2006/table">
            <a:tbl>
              <a:tblPr firstRow="1" firstCol="1" bandRow="1">
                <a:tableStyleId>{7DF18680-E054-41AD-8BC1-D1AEF772440D}</a:tableStyleId>
              </a:tblPr>
              <a:tblGrid>
                <a:gridCol w="2593379"/>
                <a:gridCol w="3270389"/>
                <a:gridCol w="2262801"/>
              </a:tblGrid>
              <a:tr h="873008">
                <a:tc>
                  <a:txBody>
                    <a:bodyPr/>
                    <a:p>
                      <a:pPr algn="ctr" indent="0" marL="0" marR="0">
                        <a:lnSpc>
                          <a:spcPct val="107000"/>
                        </a:lnSpc>
                        <a:spcBef>
                          <a:spcPts val="0"/>
                        </a:spcBef>
                        <a:spcAft>
                          <a:spcPts val="0"/>
                        </a:spcAft>
                      </a:pPr>
                      <a:r>
                        <a:rPr dirty="0" sz="1600" lang="id-ID">
                          <a:effectLst/>
                        </a:rPr>
                        <a:t>Kategori</a:t>
                      </a:r>
                      <a:endParaRPr dirty="0"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c>
                  <a:txBody>
                    <a:bodyPr/>
                    <a:p>
                      <a:pPr algn="ctr" marL="630555" marR="0">
                        <a:lnSpc>
                          <a:spcPct val="107000"/>
                        </a:lnSpc>
                        <a:spcBef>
                          <a:spcPts val="0"/>
                        </a:spcBef>
                        <a:spcAft>
                          <a:spcPts val="0"/>
                        </a:spcAft>
                        <a:tabLst>
                          <a:tab algn="l" pos="450215"/>
                        </a:tabLst>
                      </a:pPr>
                      <a:r>
                        <a:rPr dirty="0" sz="1600" lang="id-ID">
                          <a:effectLst/>
                        </a:rPr>
                        <a:t>Jumlah</a:t>
                      </a:r>
                      <a:endParaRPr dirty="0"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c>
                  <a:txBody>
                    <a:bodyPr/>
                    <a:p>
                      <a:pPr algn="ctr" marL="0" marR="0">
                        <a:lnSpc>
                          <a:spcPct val="107000"/>
                        </a:lnSpc>
                        <a:spcBef>
                          <a:spcPts val="0"/>
                        </a:spcBef>
                        <a:spcAft>
                          <a:spcPts val="0"/>
                        </a:spcAft>
                        <a:tabLst>
                          <a:tab algn="l" pos="450215"/>
                        </a:tabLst>
                      </a:pPr>
                      <a:r>
                        <a:rPr dirty="0" sz="1600" lang="id-ID" err="1">
                          <a:effectLst/>
                        </a:rPr>
                        <a:t>Presentase</a:t>
                      </a:r>
                      <a:endParaRPr dirty="0"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r>
              <a:tr h="425691">
                <a:tc>
                  <a:txBody>
                    <a:bodyPr/>
                    <a:p>
                      <a:pPr algn="ctr" indent="0" marL="0" marR="0">
                        <a:lnSpc>
                          <a:spcPct val="107000"/>
                        </a:lnSpc>
                        <a:spcBef>
                          <a:spcPts val="0"/>
                        </a:spcBef>
                        <a:spcAft>
                          <a:spcPts val="0"/>
                        </a:spcAft>
                      </a:pPr>
                      <a:r>
                        <a:rPr dirty="0" sz="1400" kern="1200" lang="id-ID">
                          <a:effectLst/>
                        </a:rPr>
                        <a:t>Rendah</a:t>
                      </a:r>
                      <a:endParaRPr b="1" dirty="0" sz="1400" kern="1200" lang="en-ID">
                        <a:solidFill>
                          <a:schemeClr val="lt1"/>
                        </a:solidFill>
                        <a:effectLst/>
                        <a:latin typeface="+mn-lt"/>
                        <a:ea typeface="+mn-ea"/>
                        <a:cs typeface="+mn-cs"/>
                      </a:endParaRPr>
                    </a:p>
                  </a:txBody>
                  <a:tcPr marL="68580" marR="68580" marT="0" marB="0" anchor="ctr"/>
                </a:tc>
                <a:tc>
                  <a:txBody>
                    <a:bodyPr/>
                    <a:p>
                      <a:pPr algn="ctr" indent="0" marL="0" marR="38100">
                        <a:lnSpc>
                          <a:spcPct val="107000"/>
                        </a:lnSpc>
                        <a:spcBef>
                          <a:spcPts val="0"/>
                        </a:spcBef>
                        <a:spcAft>
                          <a:spcPts val="0"/>
                        </a:spcAft>
                      </a:pPr>
                      <a:r>
                        <a:rPr dirty="0" sz="1600" lang="id-ID">
                          <a:effectLst/>
                        </a:rPr>
                        <a:t>12</a:t>
                      </a:r>
                      <a:endParaRPr b="1" dirty="0"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c>
                  <a:txBody>
                    <a:bodyPr/>
                    <a:p>
                      <a:pPr algn="ctr" marL="0" marR="38100">
                        <a:lnSpc>
                          <a:spcPct val="107000"/>
                        </a:lnSpc>
                        <a:spcBef>
                          <a:spcPts val="0"/>
                        </a:spcBef>
                        <a:spcAft>
                          <a:spcPts val="0"/>
                        </a:spcAft>
                      </a:pPr>
                      <a:r>
                        <a:rPr sz="1600" lang="id-ID">
                          <a:effectLst/>
                        </a:rPr>
                        <a:t>4,1%</a:t>
                      </a:r>
                      <a:endParaRPr b="1"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r>
              <a:tr h="425691">
                <a:tc>
                  <a:txBody>
                    <a:bodyPr/>
                    <a:p>
                      <a:pPr algn="ctr" indent="0" marL="0" marR="0">
                        <a:lnSpc>
                          <a:spcPct val="107000"/>
                        </a:lnSpc>
                        <a:spcBef>
                          <a:spcPts val="0"/>
                        </a:spcBef>
                        <a:spcAft>
                          <a:spcPts val="0"/>
                        </a:spcAft>
                      </a:pPr>
                      <a:r>
                        <a:rPr dirty="0" sz="1400" lang="id-ID">
                          <a:effectLst/>
                        </a:rPr>
                        <a:t>Sedang</a:t>
                      </a:r>
                      <a:endParaRPr dirty="0" sz="12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c>
                  <a:txBody>
                    <a:bodyPr/>
                    <a:p>
                      <a:pPr algn="ctr" indent="0" marL="0" marR="38100">
                        <a:lnSpc>
                          <a:spcPct val="107000"/>
                        </a:lnSpc>
                        <a:spcBef>
                          <a:spcPts val="0"/>
                        </a:spcBef>
                        <a:spcAft>
                          <a:spcPts val="0"/>
                        </a:spcAft>
                      </a:pPr>
                      <a:r>
                        <a:rPr dirty="0" sz="1600" lang="id-ID">
                          <a:effectLst/>
                        </a:rPr>
                        <a:t>111</a:t>
                      </a:r>
                      <a:endParaRPr b="1" dirty="0"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c>
                  <a:txBody>
                    <a:bodyPr/>
                    <a:p>
                      <a:pPr algn="ctr" marL="0" marR="38100">
                        <a:lnSpc>
                          <a:spcPct val="107000"/>
                        </a:lnSpc>
                        <a:spcBef>
                          <a:spcPts val="0"/>
                        </a:spcBef>
                        <a:spcAft>
                          <a:spcPts val="0"/>
                        </a:spcAft>
                      </a:pPr>
                      <a:r>
                        <a:rPr sz="1600" lang="id-ID">
                          <a:effectLst/>
                        </a:rPr>
                        <a:t>38,3%</a:t>
                      </a:r>
                      <a:endParaRPr b="1"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r>
              <a:tr h="425691">
                <a:tc>
                  <a:txBody>
                    <a:bodyPr/>
                    <a:p>
                      <a:pPr algn="ctr" indent="0" marL="0" marR="0">
                        <a:lnSpc>
                          <a:spcPct val="107000"/>
                        </a:lnSpc>
                        <a:spcBef>
                          <a:spcPts val="0"/>
                        </a:spcBef>
                        <a:spcAft>
                          <a:spcPts val="0"/>
                        </a:spcAft>
                      </a:pPr>
                      <a:r>
                        <a:rPr dirty="0" sz="1400" lang="id-ID">
                          <a:effectLst/>
                        </a:rPr>
                        <a:t>Tinggi</a:t>
                      </a:r>
                      <a:endParaRPr dirty="0" sz="12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c>
                  <a:txBody>
                    <a:bodyPr/>
                    <a:p>
                      <a:pPr algn="ctr" indent="0" marL="50800" marR="38100">
                        <a:lnSpc>
                          <a:spcPct val="107000"/>
                        </a:lnSpc>
                        <a:spcBef>
                          <a:spcPts val="0"/>
                        </a:spcBef>
                        <a:spcAft>
                          <a:spcPts val="0"/>
                        </a:spcAft>
                      </a:pPr>
                      <a:r>
                        <a:rPr dirty="0" sz="1600" lang="id-ID">
                          <a:effectLst/>
                        </a:rPr>
                        <a:t>167</a:t>
                      </a:r>
                      <a:endParaRPr b="1" dirty="0"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c>
                  <a:txBody>
                    <a:bodyPr/>
                    <a:p>
                      <a:pPr algn="ctr" marL="0" marR="38100">
                        <a:lnSpc>
                          <a:spcPct val="107000"/>
                        </a:lnSpc>
                        <a:spcBef>
                          <a:spcPts val="0"/>
                        </a:spcBef>
                        <a:spcAft>
                          <a:spcPts val="0"/>
                        </a:spcAft>
                      </a:pPr>
                      <a:r>
                        <a:rPr sz="1600" lang="id-ID">
                          <a:effectLst/>
                        </a:rPr>
                        <a:t>57,6%</a:t>
                      </a:r>
                      <a:endParaRPr b="1"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r>
              <a:tr h="425691">
                <a:tc>
                  <a:txBody>
                    <a:bodyPr/>
                    <a:p>
                      <a:pPr algn="ctr" indent="0" marL="0" marR="0">
                        <a:lnSpc>
                          <a:spcPct val="107000"/>
                        </a:lnSpc>
                        <a:spcBef>
                          <a:spcPts val="0"/>
                        </a:spcBef>
                        <a:spcAft>
                          <a:spcPts val="0"/>
                        </a:spcAft>
                      </a:pPr>
                      <a:r>
                        <a:rPr dirty="0" sz="1400" lang="id-ID">
                          <a:effectLst/>
                        </a:rPr>
                        <a:t>Total</a:t>
                      </a:r>
                      <a:endParaRPr dirty="0" sz="12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c>
                  <a:txBody>
                    <a:bodyPr/>
                    <a:p>
                      <a:pPr algn="ctr" indent="0" marL="0" marR="38100">
                        <a:lnSpc>
                          <a:spcPct val="107000"/>
                        </a:lnSpc>
                        <a:spcBef>
                          <a:spcPts val="0"/>
                        </a:spcBef>
                        <a:spcAft>
                          <a:spcPts val="0"/>
                        </a:spcAft>
                      </a:pPr>
                      <a:r>
                        <a:rPr dirty="0" sz="1600" lang="id-ID">
                          <a:effectLst/>
                        </a:rPr>
                        <a:t>290</a:t>
                      </a:r>
                      <a:endParaRPr b="1" dirty="0"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c>
                  <a:txBody>
                    <a:bodyPr/>
                    <a:p>
                      <a:pPr algn="ctr" marL="0" marR="38100">
                        <a:lnSpc>
                          <a:spcPct val="107000"/>
                        </a:lnSpc>
                        <a:spcBef>
                          <a:spcPts val="0"/>
                        </a:spcBef>
                        <a:spcAft>
                          <a:spcPts val="0"/>
                        </a:spcAft>
                      </a:pPr>
                      <a:r>
                        <a:rPr dirty="0" sz="1600" lang="id-ID">
                          <a:effectLst/>
                        </a:rPr>
                        <a:t>100,0 %</a:t>
                      </a:r>
                      <a:endParaRPr b="1" dirty="0"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45" name="Shape 63"/>
        <p:cNvGrpSpPr/>
        <p:nvPr/>
      </p:nvGrpSpPr>
      <p:grpSpPr>
        <a:xfrm>
          <a:off x="0" y="0"/>
          <a:ext cx="0" cy="0"/>
          <a:chOff x="0" y="0"/>
          <a:chExt cx="0" cy="0"/>
        </a:xfrm>
      </p:grpSpPr>
      <p:sp>
        <p:nvSpPr>
          <p:cNvPr id="1048622" name="Google Shape;64;g104f7abbb21_0_39"/>
          <p:cNvSpPr txBox="1">
            <a:spLocks noGrp="1"/>
          </p:cNvSpPr>
          <p:nvPr>
            <p:ph type="title"/>
          </p:nvPr>
        </p:nvSpPr>
        <p:spPr>
          <a:xfrm>
            <a:off x="166758" y="113336"/>
            <a:ext cx="11830877" cy="1042123"/>
          </a:xfrm>
          <a:prstGeom prst="rect"/>
          <a:solidFill>
            <a:srgbClr val="1B4685"/>
          </a:solidFill>
          <a:ln>
            <a:noFill/>
          </a:ln>
        </p:spPr>
        <p:txBody>
          <a:bodyPr anchor="ctr" anchorCtr="0" bIns="45700" lIns="91425" rIns="91425" spcFirstLastPara="1" tIns="45700" wrap="square">
            <a:normAutofit/>
          </a:bodyPr>
          <a:p>
            <a:pPr algn="ctr" indent="0" lvl="0" marL="0" rtl="0">
              <a:lnSpc>
                <a:spcPct val="90000"/>
              </a:lnSpc>
              <a:spcBef>
                <a:spcPts val="0"/>
              </a:spcBef>
              <a:spcAft>
                <a:spcPts val="0"/>
              </a:spcAft>
              <a:buClr>
                <a:schemeClr val="lt1"/>
              </a:buClr>
              <a:buSzPts val="4400"/>
              <a:buFont typeface="Exo"/>
              <a:buNone/>
            </a:pPr>
            <a:r>
              <a:rPr lang="en-US"/>
              <a:t>Hasil</a:t>
            </a:r>
          </a:p>
        </p:txBody>
      </p:sp>
      <p:sp>
        <p:nvSpPr>
          <p:cNvPr id="1048623" name="TextBox 3"/>
          <p:cNvSpPr txBox="1"/>
          <p:nvPr/>
        </p:nvSpPr>
        <p:spPr>
          <a:xfrm>
            <a:off x="335360" y="1337074"/>
            <a:ext cx="4700789" cy="307777"/>
          </a:xfrm>
          <a:prstGeom prst="rect"/>
          <a:noFill/>
        </p:spPr>
        <p:txBody>
          <a:bodyPr rtlCol="0" wrap="square">
            <a:spAutoFit/>
          </a:bodyPr>
          <a:p>
            <a:r>
              <a:rPr dirty="0" lang="id-ID" smtClean="0"/>
              <a:t>Kategori Perilaku Prososial</a:t>
            </a:r>
            <a:endParaRPr dirty="0" lang="en-ID"/>
          </a:p>
        </p:txBody>
      </p:sp>
      <p:sp>
        <p:nvSpPr>
          <p:cNvPr id="1048624" name="Content Placeholder 2"/>
          <p:cNvSpPr txBox="1"/>
          <p:nvPr/>
        </p:nvSpPr>
        <p:spPr>
          <a:xfrm>
            <a:off x="335360" y="1706406"/>
            <a:ext cx="10369152" cy="4063096"/>
          </a:xfrm>
          <a:prstGeom prst="rect"/>
          <a:noFill/>
          <a:ln>
            <a:noFill/>
          </a:ln>
        </p:spPr>
        <p:txBody>
          <a:bodyPr anchor="t" anchorCtr="0" bIns="45700" lIns="91425" rIns="91425" spcFirstLastPara="1" tIns="45700" wrap="square">
            <a:normAutofit/>
          </a:bodyPr>
          <a:lstStyle>
            <a:defPPr algn="l" lvl="0" marR="0" rtl="0">
              <a:lnSpc>
                <a:spcPct val="100000"/>
              </a:lnSpc>
              <a:spcBef>
                <a:spcPts val="0"/>
              </a:spcBef>
              <a:spcAft>
                <a:spcPts val="0"/>
              </a:spcAft>
            </a:defPPr>
            <a:lvl1pPr algn="l" indent="-406400" lvl="0" marL="457200" marR="0" rtl="0">
              <a:lnSpc>
                <a:spcPct val="90000"/>
              </a:lnSpc>
              <a:spcBef>
                <a:spcPts val="1000"/>
              </a:spcBef>
              <a:spcAft>
                <a:spcPts val="0"/>
              </a:spcAft>
              <a:buClr>
                <a:schemeClr val="dk1"/>
              </a:buClr>
              <a:buSzPts val="2800"/>
              <a:buFont typeface="Arial"/>
              <a:buChar char="•"/>
              <a:defRPr b="0" cap="none" sz="2800" i="0" strike="noStrike" u="none">
                <a:solidFill>
                  <a:schemeClr val="dk1"/>
                </a:solidFill>
                <a:latin typeface="Century Gothic"/>
                <a:ea typeface="Century Gothic"/>
                <a:cs typeface="Century Gothic"/>
                <a:sym typeface="Century Gothic"/>
              </a:defRPr>
            </a:lvl1pPr>
            <a:lvl2pPr algn="l" indent="-381000" lvl="1" marL="914400" marR="0" rtl="0">
              <a:lnSpc>
                <a:spcPct val="90000"/>
              </a:lnSpc>
              <a:spcBef>
                <a:spcPts val="500"/>
              </a:spcBef>
              <a:spcAft>
                <a:spcPts val="0"/>
              </a:spcAft>
              <a:buClr>
                <a:schemeClr val="dk1"/>
              </a:buClr>
              <a:buSzPts val="2400"/>
              <a:buFont typeface="Arial"/>
              <a:buChar char="•"/>
              <a:defRPr b="0" cap="none" sz="2400" i="0" strike="noStrike" u="none">
                <a:solidFill>
                  <a:schemeClr val="dk1"/>
                </a:solidFill>
                <a:latin typeface="Century Gothic"/>
                <a:ea typeface="Century Gothic"/>
                <a:cs typeface="Century Gothic"/>
                <a:sym typeface="Century Gothic"/>
              </a:defRPr>
            </a:lvl2pPr>
            <a:lvl3pPr algn="l" indent="-355600" lvl="2" marL="1371600" marR="0" rtl="0">
              <a:lnSpc>
                <a:spcPct val="90000"/>
              </a:lnSpc>
              <a:spcBef>
                <a:spcPts val="500"/>
              </a:spcBef>
              <a:spcAft>
                <a:spcPts val="0"/>
              </a:spcAft>
              <a:buClr>
                <a:schemeClr val="dk1"/>
              </a:buClr>
              <a:buSzPts val="2000"/>
              <a:buFont typeface="Arial"/>
              <a:buChar char="•"/>
              <a:defRPr b="0" cap="none" sz="2000" i="0" strike="noStrike" u="none">
                <a:solidFill>
                  <a:schemeClr val="dk1"/>
                </a:solidFill>
                <a:latin typeface="Century Gothic"/>
                <a:ea typeface="Century Gothic"/>
                <a:cs typeface="Century Gothic"/>
                <a:sym typeface="Century Gothic"/>
              </a:defRPr>
            </a:lvl3pPr>
            <a:lvl4pPr algn="l" indent="-342900" lvl="3" marL="18288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entury Gothic"/>
                <a:ea typeface="Century Gothic"/>
                <a:cs typeface="Century Gothic"/>
                <a:sym typeface="Century Gothic"/>
              </a:defRPr>
            </a:lvl4pPr>
            <a:lvl5pPr algn="l" indent="-342900" lvl="4" marL="22860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entury Gothic"/>
                <a:ea typeface="Century Gothic"/>
                <a:cs typeface="Century Gothic"/>
                <a:sym typeface="Century Gothic"/>
              </a:defRPr>
            </a:lvl5pPr>
            <a:lvl6pPr algn="l" indent="-342900" lvl="5" marL="27432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6pPr>
            <a:lvl7pPr algn="l" indent="-342900" lvl="6" marL="32004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7pPr>
            <a:lvl8pPr algn="l" indent="-342900" lvl="7" marL="36576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8pPr>
            <a:lvl9pPr algn="l" indent="-342900" lvl="8" marL="41148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9pPr>
          </a:lstStyle>
          <a:p>
            <a:r>
              <a:rPr dirty="0" lang="id-ID">
                <a:latin typeface="Times New Roman" panose="02020603050405020304" pitchFamily="18" charset="0"/>
                <a:ea typeface="Calibri" panose="020F0502020204030204" pitchFamily="34" charset="0"/>
                <a:cs typeface="Arial" panose="020B0604020202020204" pitchFamily="34" charset="0"/>
              </a:rPr>
              <a:t>Sesuai dengan </a:t>
            </a:r>
            <a:r>
              <a:rPr lang="x-none">
                <a:latin typeface="Times New Roman" panose="02020603050405020304" pitchFamily="18" charset="0"/>
                <a:ea typeface="Calibri" panose="020F0502020204030204" pitchFamily="34" charset="0"/>
                <a:cs typeface="Arial" panose="020B0604020202020204" pitchFamily="34" charset="0"/>
              </a:rPr>
              <a:t>hasil olah data </a:t>
            </a:r>
            <a:r>
              <a:rPr dirty="0" lang="id-ID">
                <a:latin typeface="Times New Roman" panose="02020603050405020304" pitchFamily="18" charset="0"/>
                <a:ea typeface="Calibri" panose="020F0502020204030204" pitchFamily="34" charset="0"/>
                <a:cs typeface="Arial" panose="020B0604020202020204" pitchFamily="34" charset="0"/>
              </a:rPr>
              <a:t>tentang perilaku prososial, </a:t>
            </a:r>
            <a:r>
              <a:rPr lang="x-none">
                <a:latin typeface="Times New Roman" panose="02020603050405020304" pitchFamily="18" charset="0"/>
                <a:ea typeface="Calibri" panose="020F0502020204030204" pitchFamily="34" charset="0"/>
                <a:cs typeface="Arial" panose="020B0604020202020204" pitchFamily="34" charset="0"/>
              </a:rPr>
              <a:t>di</a:t>
            </a:r>
            <a:r>
              <a:rPr dirty="0" lang="id-ID">
                <a:latin typeface="Times New Roman" panose="02020603050405020304" pitchFamily="18" charset="0"/>
                <a:ea typeface="Calibri" panose="020F0502020204030204" pitchFamily="34" charset="0"/>
                <a:cs typeface="Arial" panose="020B0604020202020204" pitchFamily="34" charset="0"/>
              </a:rPr>
              <a:t>peroleh </a:t>
            </a:r>
            <a:r>
              <a:rPr lang="x-none">
                <a:latin typeface="Times New Roman" panose="02020603050405020304" pitchFamily="18" charset="0"/>
                <a:ea typeface="Calibri" panose="020F0502020204030204" pitchFamily="34" charset="0"/>
                <a:cs typeface="Arial" panose="020B0604020202020204" pitchFamily="34" charset="0"/>
              </a:rPr>
              <a:t>kategori </a:t>
            </a:r>
            <a:r>
              <a:rPr dirty="0" lang="id-ID">
                <a:latin typeface="Times New Roman" panose="02020603050405020304" pitchFamily="18" charset="0"/>
                <a:ea typeface="Calibri" panose="020F0502020204030204" pitchFamily="34" charset="0"/>
                <a:cs typeface="Arial" panose="020B0604020202020204" pitchFamily="34" charset="0"/>
              </a:rPr>
              <a:t>perilaku prososial</a:t>
            </a:r>
            <a:r>
              <a:rPr lang="x-none">
                <a:latin typeface="Times New Roman" panose="02020603050405020304" pitchFamily="18" charset="0"/>
                <a:ea typeface="Calibri" panose="020F0502020204030204" pitchFamily="34" charset="0"/>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Terdapat </a:t>
            </a:r>
            <a:r>
              <a:rPr lang="x-none">
                <a:latin typeface="Times New Roman" panose="02020603050405020304" pitchFamily="18" charset="0"/>
                <a:ea typeface="Calibri" panose="020F0502020204030204" pitchFamily="34" charset="0"/>
                <a:cs typeface="Arial" panose="020B0604020202020204" pitchFamily="34" charset="0"/>
              </a:rPr>
              <a:t>tiga </a:t>
            </a:r>
            <a:r>
              <a:rPr dirty="0" lang="id-ID">
                <a:latin typeface="Times New Roman" panose="02020603050405020304" pitchFamily="18" charset="0"/>
                <a:ea typeface="Calibri" panose="020F0502020204030204" pitchFamily="34" charset="0"/>
                <a:cs typeface="Arial" panose="020B0604020202020204" pitchFamily="34" charset="0"/>
              </a:rPr>
              <a:t>taraf perilaku prososial</a:t>
            </a:r>
            <a:r>
              <a:rPr lang="x-none">
                <a:latin typeface="Times New Roman" panose="02020603050405020304" pitchFamily="18" charset="0"/>
                <a:ea typeface="Calibri" panose="020F0502020204030204" pitchFamily="34" charset="0"/>
                <a:cs typeface="Arial" panose="020B0604020202020204" pitchFamily="34" charset="0"/>
              </a:rPr>
              <a:t>, ya</a:t>
            </a:r>
            <a:r>
              <a:rPr dirty="0" lang="id-ID">
                <a:latin typeface="Times New Roman" panose="02020603050405020304" pitchFamily="18" charset="0"/>
                <a:ea typeface="Calibri" panose="020F0502020204030204" pitchFamily="34" charset="0"/>
                <a:cs typeface="Arial" panose="020B0604020202020204" pitchFamily="34" charset="0"/>
              </a:rPr>
              <a:t>kni perilaku prososial</a:t>
            </a:r>
            <a:r>
              <a:rPr lang="x-none">
                <a:latin typeface="Times New Roman" panose="02020603050405020304" pitchFamily="18" charset="0"/>
                <a:ea typeface="Calibri" panose="020F0502020204030204" pitchFamily="34" charset="0"/>
                <a:cs typeface="Arial" panose="020B0604020202020204" pitchFamily="34" charset="0"/>
              </a:rPr>
              <a:t> rendah, </a:t>
            </a:r>
            <a:r>
              <a:rPr dirty="0" lang="id-ID">
                <a:latin typeface="Times New Roman" panose="02020603050405020304" pitchFamily="18" charset="0"/>
                <a:ea typeface="Calibri" panose="020F0502020204030204" pitchFamily="34" charset="0"/>
                <a:cs typeface="Arial" panose="020B0604020202020204" pitchFamily="34" charset="0"/>
              </a:rPr>
              <a:t>perilaku prososial</a:t>
            </a:r>
            <a:r>
              <a:rPr lang="x-none">
                <a:latin typeface="Times New Roman" panose="02020603050405020304" pitchFamily="18" charset="0"/>
                <a:ea typeface="Calibri" panose="020F0502020204030204" pitchFamily="34" charset="0"/>
                <a:cs typeface="Arial" panose="020B0604020202020204" pitchFamily="34" charset="0"/>
              </a:rPr>
              <a:t> sedang, dan </a:t>
            </a:r>
            <a:r>
              <a:rPr dirty="0" lang="id-ID">
                <a:latin typeface="Times New Roman" panose="02020603050405020304" pitchFamily="18" charset="0"/>
                <a:ea typeface="Calibri" panose="020F0502020204030204" pitchFamily="34" charset="0"/>
                <a:cs typeface="Arial" panose="020B0604020202020204" pitchFamily="34" charset="0"/>
              </a:rPr>
              <a:t>perilaku prososial</a:t>
            </a:r>
            <a:r>
              <a:rPr lang="x-none">
                <a:latin typeface="Times New Roman" panose="02020603050405020304" pitchFamily="18" charset="0"/>
                <a:ea typeface="Calibri" panose="020F0502020204030204" pitchFamily="34" charset="0"/>
                <a:cs typeface="Arial" panose="020B0604020202020204" pitchFamily="34" charset="0"/>
              </a:rPr>
              <a:t> tinggi. </a:t>
            </a:r>
            <a:endParaRPr dirty="0" lang="en-ID">
              <a:latin typeface="Calibri" panose="020F0502020204030204" pitchFamily="34" charset="0"/>
              <a:ea typeface="SimSun" panose="02010600030101010101" pitchFamily="2" charset="-122"/>
              <a:cs typeface="SimSun" panose="02010600030101010101" pitchFamily="2" charset="-122"/>
            </a:endParaRPr>
          </a:p>
        </p:txBody>
      </p:sp>
      <p:graphicFrame>
        <p:nvGraphicFramePr>
          <p:cNvPr id="4194309" name="Table 5"/>
          <p:cNvGraphicFramePr>
            <a:graphicFrameLocks noGrp="1"/>
          </p:cNvGraphicFramePr>
          <p:nvPr/>
        </p:nvGraphicFramePr>
        <p:xfrm>
          <a:off x="1847528" y="3501008"/>
          <a:ext cx="8126569" cy="2575772"/>
        </p:xfrm>
        <a:graphic>
          <a:graphicData uri="http://schemas.openxmlformats.org/drawingml/2006/table">
            <a:tbl>
              <a:tblPr firstRow="1" firstCol="1" bandRow="1">
                <a:tableStyleId>{7DF18680-E054-41AD-8BC1-D1AEF772440D}</a:tableStyleId>
              </a:tblPr>
              <a:tblGrid>
                <a:gridCol w="2593379"/>
                <a:gridCol w="3270389"/>
                <a:gridCol w="2262801"/>
              </a:tblGrid>
              <a:tr h="873008">
                <a:tc>
                  <a:txBody>
                    <a:bodyPr/>
                    <a:p>
                      <a:pPr algn="ctr" indent="0" marL="0" marR="0">
                        <a:lnSpc>
                          <a:spcPct val="107000"/>
                        </a:lnSpc>
                        <a:spcBef>
                          <a:spcPts val="0"/>
                        </a:spcBef>
                        <a:spcAft>
                          <a:spcPts val="0"/>
                        </a:spcAft>
                      </a:pPr>
                      <a:r>
                        <a:rPr dirty="0" sz="1600" lang="id-ID">
                          <a:effectLst/>
                        </a:rPr>
                        <a:t>Kategori</a:t>
                      </a:r>
                      <a:endParaRPr dirty="0"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c>
                  <a:txBody>
                    <a:bodyPr/>
                    <a:p>
                      <a:pPr algn="ctr" marL="630555" marR="0">
                        <a:lnSpc>
                          <a:spcPct val="107000"/>
                        </a:lnSpc>
                        <a:spcBef>
                          <a:spcPts val="0"/>
                        </a:spcBef>
                        <a:spcAft>
                          <a:spcPts val="0"/>
                        </a:spcAft>
                        <a:tabLst>
                          <a:tab algn="l" pos="450215"/>
                        </a:tabLst>
                      </a:pPr>
                      <a:r>
                        <a:rPr dirty="0" sz="1600" lang="id-ID">
                          <a:effectLst/>
                        </a:rPr>
                        <a:t>Jumlah</a:t>
                      </a:r>
                      <a:endParaRPr dirty="0"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c>
                  <a:txBody>
                    <a:bodyPr/>
                    <a:p>
                      <a:pPr algn="ctr" marL="0" marR="0">
                        <a:lnSpc>
                          <a:spcPct val="107000"/>
                        </a:lnSpc>
                        <a:spcBef>
                          <a:spcPts val="0"/>
                        </a:spcBef>
                        <a:spcAft>
                          <a:spcPts val="0"/>
                        </a:spcAft>
                        <a:tabLst>
                          <a:tab algn="l" pos="450215"/>
                        </a:tabLst>
                      </a:pPr>
                      <a:r>
                        <a:rPr dirty="0" sz="1600" lang="id-ID" err="1">
                          <a:effectLst/>
                        </a:rPr>
                        <a:t>Presentase</a:t>
                      </a:r>
                      <a:endParaRPr dirty="0"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r>
              <a:tr h="425691">
                <a:tc>
                  <a:txBody>
                    <a:bodyPr/>
                    <a:p>
                      <a:pPr algn="ctr" indent="0" marL="0" marR="0">
                        <a:lnSpc>
                          <a:spcPct val="107000"/>
                        </a:lnSpc>
                        <a:spcBef>
                          <a:spcPts val="0"/>
                        </a:spcBef>
                        <a:spcAft>
                          <a:spcPts val="0"/>
                        </a:spcAft>
                      </a:pPr>
                      <a:r>
                        <a:rPr dirty="0" sz="1400" kern="1200" lang="id-ID">
                          <a:effectLst/>
                        </a:rPr>
                        <a:t>Rendah</a:t>
                      </a:r>
                      <a:endParaRPr b="1" dirty="0" sz="1400" kern="1200" lang="en-ID">
                        <a:solidFill>
                          <a:schemeClr val="lt1"/>
                        </a:solidFill>
                        <a:effectLst/>
                        <a:latin typeface="+mn-lt"/>
                        <a:ea typeface="+mn-ea"/>
                        <a:cs typeface="+mn-cs"/>
                      </a:endParaRPr>
                    </a:p>
                  </a:txBody>
                  <a:tcPr marL="68580" marR="68580" marT="0" marB="0" anchor="ctr"/>
                </a:tc>
                <a:tc>
                  <a:txBody>
                    <a:bodyPr/>
                    <a:p>
                      <a:pPr algn="ctr" marL="0" marR="38100">
                        <a:lnSpc>
                          <a:spcPct val="107000"/>
                        </a:lnSpc>
                        <a:spcBef>
                          <a:spcPts val="0"/>
                        </a:spcBef>
                        <a:spcAft>
                          <a:spcPts val="0"/>
                        </a:spcAft>
                      </a:pPr>
                      <a:endParaRPr b="1" dirty="0" sz="1600" lang="en-US">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p>
                      <a:pPr algn="ctr" marL="0" marR="38100">
                        <a:lnSpc>
                          <a:spcPct val="107000"/>
                        </a:lnSpc>
                        <a:spcBef>
                          <a:spcPts val="0"/>
                        </a:spcBef>
                        <a:spcAft>
                          <a:spcPts val="0"/>
                        </a:spcAft>
                      </a:pPr>
                      <a:r>
                        <a:rPr sz="1600" lang="id-ID">
                          <a:effectLst/>
                        </a:rPr>
                        <a:t>5,2%</a:t>
                      </a:r>
                      <a:endParaRPr b="1"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r>
              <a:tr h="425691">
                <a:tc>
                  <a:txBody>
                    <a:bodyPr/>
                    <a:p>
                      <a:pPr algn="ctr" indent="0" marL="0" marR="0">
                        <a:lnSpc>
                          <a:spcPct val="107000"/>
                        </a:lnSpc>
                        <a:spcBef>
                          <a:spcPts val="0"/>
                        </a:spcBef>
                        <a:spcAft>
                          <a:spcPts val="0"/>
                        </a:spcAft>
                      </a:pPr>
                      <a:r>
                        <a:rPr dirty="0" sz="1400" lang="id-ID">
                          <a:effectLst/>
                        </a:rPr>
                        <a:t>Sedang</a:t>
                      </a:r>
                      <a:endParaRPr dirty="0" sz="12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c>
                  <a:txBody>
                    <a:bodyPr/>
                    <a:p>
                      <a:pPr algn="ctr" marL="0" marR="38100">
                        <a:lnSpc>
                          <a:spcPct val="107000"/>
                        </a:lnSpc>
                        <a:spcBef>
                          <a:spcPts val="0"/>
                        </a:spcBef>
                        <a:spcAft>
                          <a:spcPts val="0"/>
                        </a:spcAft>
                      </a:pPr>
                      <a:r>
                        <a:rPr sz="1600" lang="id-ID">
                          <a:effectLst/>
                        </a:rPr>
                        <a:t>100</a:t>
                      </a:r>
                      <a:endParaRPr b="1"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c>
                  <a:txBody>
                    <a:bodyPr/>
                    <a:p>
                      <a:pPr algn="ctr" marL="0" marR="38100">
                        <a:lnSpc>
                          <a:spcPct val="107000"/>
                        </a:lnSpc>
                        <a:spcBef>
                          <a:spcPts val="0"/>
                        </a:spcBef>
                        <a:spcAft>
                          <a:spcPts val="0"/>
                        </a:spcAft>
                      </a:pPr>
                      <a:r>
                        <a:rPr sz="1600" lang="id-ID">
                          <a:effectLst/>
                        </a:rPr>
                        <a:t>34,5%</a:t>
                      </a:r>
                      <a:endParaRPr b="1"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r>
              <a:tr h="425691">
                <a:tc>
                  <a:txBody>
                    <a:bodyPr/>
                    <a:p>
                      <a:pPr algn="ctr" indent="0" marL="0" marR="0">
                        <a:lnSpc>
                          <a:spcPct val="107000"/>
                        </a:lnSpc>
                        <a:spcBef>
                          <a:spcPts val="0"/>
                        </a:spcBef>
                        <a:spcAft>
                          <a:spcPts val="0"/>
                        </a:spcAft>
                      </a:pPr>
                      <a:r>
                        <a:rPr dirty="0" sz="1400" lang="id-ID">
                          <a:effectLst/>
                        </a:rPr>
                        <a:t>Tinggi</a:t>
                      </a:r>
                      <a:endParaRPr dirty="0" sz="12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c>
                  <a:txBody>
                    <a:bodyPr/>
                    <a:p>
                      <a:pPr algn="ctr" marL="0" marR="38100">
                        <a:lnSpc>
                          <a:spcPct val="107000"/>
                        </a:lnSpc>
                        <a:spcBef>
                          <a:spcPts val="0"/>
                        </a:spcBef>
                        <a:spcAft>
                          <a:spcPts val="0"/>
                        </a:spcAft>
                      </a:pPr>
                      <a:r>
                        <a:rPr sz="1600" lang="id-ID">
                          <a:effectLst/>
                        </a:rPr>
                        <a:t>175</a:t>
                      </a:r>
                      <a:endParaRPr b="1"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c>
                  <a:txBody>
                    <a:bodyPr/>
                    <a:p>
                      <a:pPr algn="ctr" marL="0" marR="38100">
                        <a:lnSpc>
                          <a:spcPct val="107000"/>
                        </a:lnSpc>
                        <a:spcBef>
                          <a:spcPts val="0"/>
                        </a:spcBef>
                        <a:spcAft>
                          <a:spcPts val="0"/>
                        </a:spcAft>
                      </a:pPr>
                      <a:r>
                        <a:rPr sz="1600" lang="id-ID">
                          <a:effectLst/>
                        </a:rPr>
                        <a:t>60,3%</a:t>
                      </a:r>
                      <a:endParaRPr b="1"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r>
              <a:tr h="425691">
                <a:tc>
                  <a:txBody>
                    <a:bodyPr/>
                    <a:p>
                      <a:pPr algn="ctr" indent="0" marL="0" marR="0">
                        <a:lnSpc>
                          <a:spcPct val="107000"/>
                        </a:lnSpc>
                        <a:spcBef>
                          <a:spcPts val="0"/>
                        </a:spcBef>
                        <a:spcAft>
                          <a:spcPts val="0"/>
                        </a:spcAft>
                      </a:pPr>
                      <a:r>
                        <a:rPr dirty="0" sz="1400" lang="id-ID">
                          <a:effectLst/>
                        </a:rPr>
                        <a:t>Total</a:t>
                      </a:r>
                      <a:endParaRPr dirty="0" sz="12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c>
                  <a:txBody>
                    <a:bodyPr/>
                    <a:p>
                      <a:pPr algn="ctr" marL="0" marR="38100">
                        <a:lnSpc>
                          <a:spcPct val="107000"/>
                        </a:lnSpc>
                        <a:spcBef>
                          <a:spcPts val="0"/>
                        </a:spcBef>
                        <a:spcAft>
                          <a:spcPts val="0"/>
                        </a:spcAft>
                      </a:pPr>
                      <a:r>
                        <a:rPr dirty="0" sz="1600" lang="id-ID">
                          <a:effectLst/>
                        </a:rPr>
                        <a:t>290</a:t>
                      </a:r>
                      <a:endParaRPr b="1" dirty="0"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c>
                  <a:txBody>
                    <a:bodyPr/>
                    <a:p>
                      <a:pPr algn="ctr" marL="0" marR="38100">
                        <a:lnSpc>
                          <a:spcPct val="107000"/>
                        </a:lnSpc>
                        <a:spcBef>
                          <a:spcPts val="0"/>
                        </a:spcBef>
                        <a:spcAft>
                          <a:spcPts val="0"/>
                        </a:spcAft>
                      </a:pPr>
                      <a:r>
                        <a:rPr dirty="0" sz="1600" lang="id-ID">
                          <a:effectLst/>
                        </a:rPr>
                        <a:t>100,0 %</a:t>
                      </a:r>
                      <a:endParaRPr b="1" dirty="0" sz="1400" lang="en-ID">
                        <a:effectLst/>
                        <a:latin typeface="Calibri" panose="020F0502020204030204" pitchFamily="34" charset="0"/>
                        <a:ea typeface="SimSun" panose="02010600030101010101" pitchFamily="2" charset="-122"/>
                        <a:cs typeface="SimSun" panose="02010600030101010101" pitchFamily="2" charset="-122"/>
                      </a:endParaRPr>
                    </a:p>
                  </a:txBody>
                  <a:tcPr marL="68580" marR="68580" marT="0" marB="0" anchor="ct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48" name="Shape 63"/>
        <p:cNvGrpSpPr/>
        <p:nvPr/>
      </p:nvGrpSpPr>
      <p:grpSpPr>
        <a:xfrm>
          <a:off x="0" y="0"/>
          <a:ext cx="0" cy="0"/>
          <a:chOff x="0" y="0"/>
          <a:chExt cx="0" cy="0"/>
        </a:xfrm>
      </p:grpSpPr>
      <p:sp>
        <p:nvSpPr>
          <p:cNvPr id="1048627" name="Google Shape;64;g104f7abbb21_0_39"/>
          <p:cNvSpPr txBox="1">
            <a:spLocks noGrp="1"/>
          </p:cNvSpPr>
          <p:nvPr>
            <p:ph type="title"/>
          </p:nvPr>
        </p:nvSpPr>
        <p:spPr>
          <a:xfrm>
            <a:off x="166758" y="113336"/>
            <a:ext cx="11830877" cy="1042123"/>
          </a:xfrm>
          <a:prstGeom prst="rect"/>
          <a:solidFill>
            <a:srgbClr val="1B4685"/>
          </a:solidFill>
          <a:ln>
            <a:noFill/>
          </a:ln>
        </p:spPr>
        <p:txBody>
          <a:bodyPr anchor="ctr" anchorCtr="0" bIns="45700" lIns="91425" rIns="91425" spcFirstLastPara="1" tIns="45700" wrap="square">
            <a:normAutofit/>
          </a:bodyPr>
          <a:p>
            <a:pPr algn="ctr" indent="0" lvl="0" marL="0" rtl="0">
              <a:lnSpc>
                <a:spcPct val="90000"/>
              </a:lnSpc>
              <a:spcBef>
                <a:spcPts val="0"/>
              </a:spcBef>
              <a:spcAft>
                <a:spcPts val="0"/>
              </a:spcAft>
              <a:buClr>
                <a:schemeClr val="lt1"/>
              </a:buClr>
              <a:buSzPts val="4400"/>
              <a:buFont typeface="Exo"/>
              <a:buNone/>
            </a:pPr>
            <a:r>
              <a:rPr lang="en-US"/>
              <a:t>Hasil</a:t>
            </a:r>
          </a:p>
        </p:txBody>
      </p:sp>
      <p:sp>
        <p:nvSpPr>
          <p:cNvPr id="1048628" name="TextBox 3"/>
          <p:cNvSpPr txBox="1"/>
          <p:nvPr/>
        </p:nvSpPr>
        <p:spPr>
          <a:xfrm>
            <a:off x="335360" y="1337074"/>
            <a:ext cx="4700789" cy="307777"/>
          </a:xfrm>
          <a:prstGeom prst="rect"/>
          <a:noFill/>
        </p:spPr>
        <p:txBody>
          <a:bodyPr rtlCol="0" wrap="square">
            <a:spAutoFit/>
          </a:bodyPr>
          <a:p>
            <a:r>
              <a:rPr dirty="0" lang="id-ID" smtClean="0"/>
              <a:t>Uji Asumsi</a:t>
            </a:r>
            <a:endParaRPr dirty="0" lang="en-ID"/>
          </a:p>
        </p:txBody>
      </p:sp>
      <p:sp>
        <p:nvSpPr>
          <p:cNvPr id="1048629" name="Content Placeholder 2"/>
          <p:cNvSpPr txBox="1"/>
          <p:nvPr/>
        </p:nvSpPr>
        <p:spPr>
          <a:xfrm>
            <a:off x="335360" y="1742168"/>
            <a:ext cx="10369152" cy="4063096"/>
          </a:xfrm>
          <a:prstGeom prst="rect"/>
          <a:noFill/>
          <a:ln>
            <a:noFill/>
          </a:ln>
        </p:spPr>
        <p:txBody>
          <a:bodyPr anchor="t" anchorCtr="0" bIns="45700" lIns="91425" rIns="91425" spcFirstLastPara="1" tIns="45700" wrap="square">
            <a:normAutofit fontScale="78571" lnSpcReduction="20000"/>
          </a:bodyPr>
          <a:lstStyle>
            <a:defPPr algn="l" lvl="0" marR="0" rtl="0">
              <a:lnSpc>
                <a:spcPct val="100000"/>
              </a:lnSpc>
              <a:spcBef>
                <a:spcPts val="0"/>
              </a:spcBef>
              <a:spcAft>
                <a:spcPts val="0"/>
              </a:spcAft>
            </a:defPPr>
            <a:lvl1pPr algn="l" indent="-406400" lvl="0" marL="457200" marR="0" rtl="0">
              <a:lnSpc>
                <a:spcPct val="90000"/>
              </a:lnSpc>
              <a:spcBef>
                <a:spcPts val="1000"/>
              </a:spcBef>
              <a:spcAft>
                <a:spcPts val="0"/>
              </a:spcAft>
              <a:buClr>
                <a:schemeClr val="dk1"/>
              </a:buClr>
              <a:buSzPts val="2800"/>
              <a:buFont typeface="Arial"/>
              <a:buChar char="•"/>
              <a:defRPr b="0" cap="none" sz="2800" i="0" strike="noStrike" u="none">
                <a:solidFill>
                  <a:schemeClr val="dk1"/>
                </a:solidFill>
                <a:latin typeface="Century Gothic"/>
                <a:ea typeface="Century Gothic"/>
                <a:cs typeface="Century Gothic"/>
                <a:sym typeface="Century Gothic"/>
              </a:defRPr>
            </a:lvl1pPr>
            <a:lvl2pPr algn="l" indent="-381000" lvl="1" marL="914400" marR="0" rtl="0">
              <a:lnSpc>
                <a:spcPct val="90000"/>
              </a:lnSpc>
              <a:spcBef>
                <a:spcPts val="500"/>
              </a:spcBef>
              <a:spcAft>
                <a:spcPts val="0"/>
              </a:spcAft>
              <a:buClr>
                <a:schemeClr val="dk1"/>
              </a:buClr>
              <a:buSzPts val="2400"/>
              <a:buFont typeface="Arial"/>
              <a:buChar char="•"/>
              <a:defRPr b="0" cap="none" sz="2400" i="0" strike="noStrike" u="none">
                <a:solidFill>
                  <a:schemeClr val="dk1"/>
                </a:solidFill>
                <a:latin typeface="Century Gothic"/>
                <a:ea typeface="Century Gothic"/>
                <a:cs typeface="Century Gothic"/>
                <a:sym typeface="Century Gothic"/>
              </a:defRPr>
            </a:lvl2pPr>
            <a:lvl3pPr algn="l" indent="-355600" lvl="2" marL="1371600" marR="0" rtl="0">
              <a:lnSpc>
                <a:spcPct val="90000"/>
              </a:lnSpc>
              <a:spcBef>
                <a:spcPts val="500"/>
              </a:spcBef>
              <a:spcAft>
                <a:spcPts val="0"/>
              </a:spcAft>
              <a:buClr>
                <a:schemeClr val="dk1"/>
              </a:buClr>
              <a:buSzPts val="2000"/>
              <a:buFont typeface="Arial"/>
              <a:buChar char="•"/>
              <a:defRPr b="0" cap="none" sz="2000" i="0" strike="noStrike" u="none">
                <a:solidFill>
                  <a:schemeClr val="dk1"/>
                </a:solidFill>
                <a:latin typeface="Century Gothic"/>
                <a:ea typeface="Century Gothic"/>
                <a:cs typeface="Century Gothic"/>
                <a:sym typeface="Century Gothic"/>
              </a:defRPr>
            </a:lvl3pPr>
            <a:lvl4pPr algn="l" indent="-342900" lvl="3" marL="18288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entury Gothic"/>
                <a:ea typeface="Century Gothic"/>
                <a:cs typeface="Century Gothic"/>
                <a:sym typeface="Century Gothic"/>
              </a:defRPr>
            </a:lvl4pPr>
            <a:lvl5pPr algn="l" indent="-342900" lvl="4" marL="22860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entury Gothic"/>
                <a:ea typeface="Century Gothic"/>
                <a:cs typeface="Century Gothic"/>
                <a:sym typeface="Century Gothic"/>
              </a:defRPr>
            </a:lvl5pPr>
            <a:lvl6pPr algn="l" indent="-342900" lvl="5" marL="27432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6pPr>
            <a:lvl7pPr algn="l" indent="-342900" lvl="6" marL="32004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7pPr>
            <a:lvl8pPr algn="l" indent="-342900" lvl="7" marL="36576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8pPr>
            <a:lvl9pPr algn="l" indent="-342900" lvl="8" marL="4114800" marR="0" rtl="0">
              <a:lnSpc>
                <a:spcPct val="90000"/>
              </a:lnSpc>
              <a:spcBef>
                <a:spcPts val="500"/>
              </a:spcBef>
              <a:spcAft>
                <a:spcPts val="0"/>
              </a:spcAft>
              <a:buClr>
                <a:schemeClr val="dk1"/>
              </a:buClr>
              <a:buSzPts val="1800"/>
              <a:buFont typeface="Arial"/>
              <a:buChar char="•"/>
              <a:defRPr b="0" cap="none" sz="1800" i="0" strike="noStrike" u="none">
                <a:solidFill>
                  <a:schemeClr val="dk1"/>
                </a:solidFill>
                <a:latin typeface="Calibri"/>
                <a:ea typeface="Calibri"/>
                <a:cs typeface="Calibri"/>
                <a:sym typeface="Calibri"/>
              </a:defRPr>
            </a:lvl9pPr>
          </a:lstStyle>
          <a:p>
            <a:r>
              <a:rPr dirty="0" lang="en-US" err="1">
                <a:latin typeface="Times New Roman" panose="02020603050405020304" pitchFamily="18" charset="0"/>
                <a:ea typeface="Calibri" panose="020F0502020204030204" pitchFamily="34" charset="0"/>
                <a:cs typeface="Arial" panose="020B0604020202020204" pitchFamily="34" charset="0"/>
              </a:rPr>
              <a:t>Uji</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Normalitas</a:t>
            </a:r>
            <a:r>
              <a:rPr dirty="0" lang="en-US">
                <a:latin typeface="Times New Roman" panose="02020603050405020304" pitchFamily="18" charset="0"/>
                <a:ea typeface="Calibri" panose="020F0502020204030204" pitchFamily="34" charset="0"/>
                <a:cs typeface="Arial" panose="020B0604020202020204" pitchFamily="34" charset="0"/>
              </a:rPr>
              <a:t> : </a:t>
            </a:r>
            <a:r>
              <a:rPr dirty="0" lang="en-US" err="1">
                <a:latin typeface="Times New Roman" panose="02020603050405020304" pitchFamily="18" charset="0"/>
                <a:ea typeface="Calibri" panose="020F0502020204030204" pitchFamily="34" charset="0"/>
                <a:cs typeface="Arial" panose="020B0604020202020204" pitchFamily="34" charset="0"/>
              </a:rPr>
              <a:t>Mengacu</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pada</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tabel </a:t>
            </a:r>
            <a:r>
              <a:rPr dirty="0" lang="en-US">
                <a:latin typeface="Times New Roman" panose="02020603050405020304" pitchFamily="18" charset="0"/>
                <a:ea typeface="Calibri" panose="020F0502020204030204" pitchFamily="34" charset="0"/>
                <a:cs typeface="Arial" panose="020B0604020202020204" pitchFamily="34" charset="0"/>
              </a:rPr>
              <a:t>4.7 </a:t>
            </a:r>
            <a:r>
              <a:rPr dirty="0" lang="en-US" err="1">
                <a:latin typeface="Times New Roman" panose="02020603050405020304" pitchFamily="18" charset="0"/>
                <a:ea typeface="Calibri" panose="020F0502020204030204" pitchFamily="34" charset="0"/>
                <a:cs typeface="Arial" panose="020B0604020202020204" pitchFamily="34" charset="0"/>
              </a:rPr>
              <a:t>menunjukkan</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 bahwa nilai Asymp sig. kecerdasan emosional dan perilaku prososial dan adalah 0,000 yang lebih kecil dari 0,05 sehingga dinyatakan data </a:t>
            </a:r>
            <a:r>
              <a:rPr dirty="0" lang="en-US" err="1">
                <a:latin typeface="Times New Roman" panose="02020603050405020304" pitchFamily="18" charset="0"/>
                <a:ea typeface="Calibri" panose="020F0502020204030204" pitchFamily="34" charset="0"/>
                <a:cs typeface="Arial" panose="020B0604020202020204" pitchFamily="34" charset="0"/>
              </a:rPr>
              <a:t>tidak</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terdistribusi normal</a:t>
            </a:r>
            <a:endParaRPr dirty="0" lang="en-US">
              <a:latin typeface="Times New Roman" panose="02020603050405020304" pitchFamily="18" charset="0"/>
              <a:ea typeface="Calibri" panose="020F0502020204030204" pitchFamily="34" charset="0"/>
              <a:cs typeface="Arial" panose="020B0604020202020204" pitchFamily="34" charset="0"/>
            </a:endParaRPr>
          </a:p>
          <a:p>
            <a:r>
              <a:rPr dirty="0" lang="en-US" err="1">
                <a:latin typeface="Times New Roman" panose="02020603050405020304" pitchFamily="18" charset="0"/>
                <a:ea typeface="SimSun" panose="02010600030101010101" pitchFamily="2" charset="-122"/>
                <a:cs typeface="Arial" panose="020B0604020202020204" pitchFamily="34" charset="0"/>
              </a:rPr>
              <a:t>Uji</a:t>
            </a:r>
            <a:r>
              <a:rPr dirty="0" lang="en-US">
                <a:latin typeface="Times New Roman" panose="02020603050405020304" pitchFamily="18" charset="0"/>
                <a:ea typeface="SimSun" panose="02010600030101010101" pitchFamily="2" charset="-122"/>
                <a:cs typeface="Arial" panose="020B0604020202020204" pitchFamily="34" charset="0"/>
              </a:rPr>
              <a:t> </a:t>
            </a:r>
            <a:r>
              <a:rPr dirty="0" lang="en-US" err="1">
                <a:latin typeface="Times New Roman" panose="02020603050405020304" pitchFamily="18" charset="0"/>
                <a:ea typeface="SimSun" panose="02010600030101010101" pitchFamily="2" charset="-122"/>
                <a:cs typeface="Arial" panose="020B0604020202020204" pitchFamily="34" charset="0"/>
              </a:rPr>
              <a:t>Linieritas</a:t>
            </a:r>
            <a:r>
              <a:rPr dirty="0" lang="en-US">
                <a:latin typeface="Times New Roman" panose="02020603050405020304" pitchFamily="18" charset="0"/>
                <a:ea typeface="SimSun" panose="02010600030101010101" pitchFamily="2" charset="-122"/>
                <a:cs typeface="Arial" panose="020B0604020202020204" pitchFamily="34" charset="0"/>
              </a:rPr>
              <a:t> : </a:t>
            </a:r>
            <a:r>
              <a:rPr dirty="0" lang="en-US" err="1">
                <a:latin typeface="Times New Roman" panose="02020603050405020304" pitchFamily="18" charset="0"/>
                <a:ea typeface="Calibri" panose="020F0502020204030204" pitchFamily="34" charset="0"/>
                <a:cs typeface="Arial" panose="020B0604020202020204" pitchFamily="34" charset="0"/>
              </a:rPr>
              <a:t>Mengacu</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en-US" err="1">
                <a:latin typeface="Times New Roman" panose="02020603050405020304" pitchFamily="18" charset="0"/>
                <a:ea typeface="Calibri" panose="020F0502020204030204" pitchFamily="34" charset="0"/>
                <a:cs typeface="Arial" panose="020B0604020202020204" pitchFamily="34" charset="0"/>
              </a:rPr>
              <a:t>pada</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tabel</a:t>
            </a:r>
            <a:r>
              <a:rPr dirty="0" lang="en-US">
                <a:latin typeface="Times New Roman" panose="02020603050405020304" pitchFamily="18" charset="0"/>
                <a:ea typeface="Calibri" panose="020F0502020204030204" pitchFamily="34" charset="0"/>
                <a:cs typeface="Arial" panose="020B0604020202020204" pitchFamily="34" charset="0"/>
              </a:rPr>
              <a:t> 4.8</a:t>
            </a:r>
            <a:r>
              <a:rPr dirty="0" lang="id-ID">
                <a:latin typeface="Times New Roman" panose="02020603050405020304" pitchFamily="18" charset="0"/>
                <a:ea typeface="Calibri" panose="020F0502020204030204" pitchFamily="34" charset="0"/>
                <a:cs typeface="Arial" panose="020B0604020202020204" pitchFamily="34" charset="0"/>
              </a:rPr>
              <a:t> dapat </a:t>
            </a:r>
            <a:r>
              <a:rPr dirty="0" lang="en-US" err="1">
                <a:latin typeface="Times New Roman" panose="02020603050405020304" pitchFamily="18" charset="0"/>
                <a:ea typeface="Calibri" panose="020F0502020204030204" pitchFamily="34" charset="0"/>
                <a:cs typeface="Arial" panose="020B0604020202020204" pitchFamily="34" charset="0"/>
              </a:rPr>
              <a:t>menunjukkan</a:t>
            </a:r>
            <a:r>
              <a:rPr dirty="0" lang="en-US">
                <a:latin typeface="Times New Roman" panose="02020603050405020304" pitchFamily="18" charset="0"/>
                <a:ea typeface="Calibri" panose="020F0502020204030204" pitchFamily="34" charset="0"/>
                <a:cs typeface="Arial" panose="020B0604020202020204" pitchFamily="34" charset="0"/>
              </a:rPr>
              <a:t> </a:t>
            </a:r>
            <a:r>
              <a:rPr dirty="0" lang="id-ID">
                <a:latin typeface="Times New Roman" panose="02020603050405020304" pitchFamily="18" charset="0"/>
                <a:ea typeface="Calibri" panose="020F0502020204030204" pitchFamily="34" charset="0"/>
                <a:cs typeface="Arial" panose="020B0604020202020204" pitchFamily="34" charset="0"/>
              </a:rPr>
              <a:t>bahwa nilai sig. Linierity 0,000 yang lebih kecil dari 0,05, sehingga dinyatakan data dalam penelitian ini antara kecerdasan emosional dan perilaku prososial linier. </a:t>
            </a:r>
            <a:endParaRPr dirty="0" lang="en-US">
              <a:latin typeface="Times New Roman" panose="02020603050405020304" pitchFamily="18" charset="0"/>
              <a:ea typeface="Calibri" panose="020F0502020204030204" pitchFamily="34" charset="0"/>
              <a:cs typeface="Arial" panose="020B0604020202020204" pitchFamily="34" charset="0"/>
            </a:endParaRPr>
          </a:p>
          <a:p>
            <a:r>
              <a:rPr dirty="0" lang="en-US" err="1">
                <a:latin typeface="Times New Roman" panose="02020603050405020304" pitchFamily="18" charset="0"/>
                <a:ea typeface="SimSun" panose="02010600030101010101" pitchFamily="2" charset="-122"/>
                <a:cs typeface="Arial" panose="020B0604020202020204" pitchFamily="34" charset="0"/>
              </a:rPr>
              <a:t>Uji</a:t>
            </a:r>
            <a:r>
              <a:rPr dirty="0" lang="en-US">
                <a:latin typeface="Times New Roman" panose="02020603050405020304" pitchFamily="18" charset="0"/>
                <a:ea typeface="SimSun" panose="02010600030101010101" pitchFamily="2" charset="-122"/>
                <a:cs typeface="Arial" panose="020B0604020202020204" pitchFamily="34" charset="0"/>
              </a:rPr>
              <a:t> </a:t>
            </a:r>
            <a:r>
              <a:rPr dirty="0" lang="en-US" err="1">
                <a:latin typeface="Times New Roman" panose="02020603050405020304" pitchFamily="18" charset="0"/>
                <a:ea typeface="SimSun" panose="02010600030101010101" pitchFamily="2" charset="-122"/>
                <a:cs typeface="Arial" panose="020B0604020202020204" pitchFamily="34" charset="0"/>
              </a:rPr>
              <a:t>Hipotesis</a:t>
            </a:r>
            <a:r>
              <a:rPr dirty="0" lang="en-US">
                <a:latin typeface="Times New Roman" panose="02020603050405020304" pitchFamily="18" charset="0"/>
                <a:ea typeface="SimSun" panose="02010600030101010101" pitchFamily="2" charset="-122"/>
                <a:cs typeface="Arial" panose="020B0604020202020204" pitchFamily="34" charset="0"/>
              </a:rPr>
              <a:t> : </a:t>
            </a:r>
            <a:r>
              <a:rPr dirty="0" lang="id-ID">
                <a:latin typeface="Times New Roman" panose="02020603050405020304" pitchFamily="18" charset="0"/>
                <a:ea typeface="Calibri" panose="020F0502020204030204" pitchFamily="34" charset="0"/>
                <a:cs typeface="Arial" panose="020B0604020202020204" pitchFamily="34" charset="0"/>
              </a:rPr>
              <a:t>Sesuai dengan hasil koefisien</a:t>
            </a:r>
            <a:r>
              <a:rPr dirty="0" i="1" lang="id-ID">
                <a:latin typeface="Times New Roman" panose="02020603050405020304" pitchFamily="18" charset="0"/>
                <a:ea typeface="Calibri" panose="020F0502020204030204" pitchFamily="34" charset="0"/>
                <a:cs typeface="Arial" panose="020B0604020202020204" pitchFamily="34" charset="0"/>
              </a:rPr>
              <a:t> Spearman’s rho</a:t>
            </a:r>
            <a:r>
              <a:rPr dirty="0" lang="id-ID">
                <a:latin typeface="Times New Roman" panose="02020603050405020304" pitchFamily="18" charset="0"/>
                <a:ea typeface="Calibri" panose="020F0502020204030204" pitchFamily="34" charset="0"/>
                <a:cs typeface="Arial" panose="020B0604020202020204" pitchFamily="34" charset="0"/>
              </a:rPr>
              <a:t> menunjukkan nilai signifikansi (2-tailed) yaitu 0,000 yang lebih kecil dari 0,05 sehingga bisa dinyatakan terdapat korelasi antara perilaku prososial dengan kecerdasan emosional. </a:t>
            </a:r>
            <a:r>
              <a:rPr dirty="0" i="1" lang="id-ID">
                <a:latin typeface="Times New Roman" panose="02020603050405020304" pitchFamily="18" charset="0"/>
                <a:ea typeface="Calibri" panose="020F0502020204030204" pitchFamily="34" charset="0"/>
                <a:cs typeface="Arial" panose="020B0604020202020204" pitchFamily="34" charset="0"/>
              </a:rPr>
              <a:t>Correlation coeficient</a:t>
            </a:r>
            <a:r>
              <a:rPr dirty="0" lang="id-ID">
                <a:latin typeface="Times New Roman" panose="02020603050405020304" pitchFamily="18" charset="0"/>
                <a:ea typeface="Calibri" panose="020F0502020204030204" pitchFamily="34" charset="0"/>
                <a:cs typeface="Arial" panose="020B0604020202020204" pitchFamily="34" charset="0"/>
              </a:rPr>
              <a:t> (koefisien korelasi) menunjukkan nilai 0,951 yang berarti arah korelasi antara dua variabel yang positif korelasi antara perilaku prososial dengan kecerdasan emosional dengan kategori yang sangat </a:t>
            </a:r>
            <a:r>
              <a:rPr dirty="0" lang="id-ID" smtClean="0">
                <a:latin typeface="Times New Roman" panose="02020603050405020304" pitchFamily="18" charset="0"/>
                <a:ea typeface="Calibri" panose="020F0502020204030204" pitchFamily="34" charset="0"/>
                <a:cs typeface="Arial" panose="020B0604020202020204" pitchFamily="34" charset="0"/>
              </a:rPr>
              <a:t>kuat</a:t>
            </a:r>
            <a:endParaRPr dirty="0" lang="en-ID">
              <a:latin typeface="Calibri" panose="020F0502020204030204" pitchFamily="34" charset="0"/>
              <a:ea typeface="SimSun" panose="02010600030101010101" pitchFamily="2" charset="-122"/>
              <a:cs typeface="SimSun" panose="02010600030101010101" pitchFamily="2" charset="-122"/>
            </a:endParaRPr>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Application>Microsoft Office PowerPoint</Application>
  <ScaleCrop>0</ScaleCrop>
  <LinksUpToDate>0</LinksUpToDate>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itle>Judul Artikel</dc:title>
  <dc:creator>Umsida</dc:creator>
  <cp:lastModifiedBy>ASUS</cp:lastModifiedBy>
  <dcterms:created xsi:type="dcterms:W3CDTF">2020-02-11T19:43:00Z</dcterms:created>
  <dcterms:modified xsi:type="dcterms:W3CDTF">2023-03-09T02:25:10Z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1033-11.2.0.9031</vt:lpwstr>
  </property>
</Properties>
</file>